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06112" y="285749"/>
            <a:ext cx="377977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87E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87E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87E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87E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496311"/>
            <a:ext cx="7858125" cy="3461385"/>
          </a:xfrm>
          <a:custGeom>
            <a:avLst/>
            <a:gdLst/>
            <a:ahLst/>
            <a:cxnLst/>
            <a:rect l="l" t="t" r="r" b="b"/>
            <a:pathLst>
              <a:path w="7858125" h="3461385">
                <a:moveTo>
                  <a:pt x="7857744" y="0"/>
                </a:moveTo>
                <a:lnTo>
                  <a:pt x="0" y="0"/>
                </a:lnTo>
                <a:lnTo>
                  <a:pt x="0" y="3461004"/>
                </a:lnTo>
                <a:lnTo>
                  <a:pt x="7857744" y="3461004"/>
                </a:lnTo>
                <a:lnTo>
                  <a:pt x="7857744" y="0"/>
                </a:lnTo>
                <a:close/>
              </a:path>
            </a:pathLst>
          </a:custGeom>
          <a:solidFill>
            <a:srgbClr val="68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853428" y="2496312"/>
            <a:ext cx="5338571" cy="3461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6112" y="285749"/>
            <a:ext cx="377977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87E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3348" y="1608455"/>
            <a:ext cx="6760845" cy="346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716785" y="6675197"/>
            <a:ext cx="20161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79170" y="6675197"/>
            <a:ext cx="59563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554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24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21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3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2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.pn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ychem.gr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2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image" Target="../media/image74.png"/><Relationship Id="rId31" Type="http://schemas.openxmlformats.org/officeDocument/2006/relationships/image" Target="../media/image7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.png"/><Relationship Id="rId4" Type="http://schemas.openxmlformats.org/officeDocument/2006/relationships/image" Target="../media/image76.jpg"/><Relationship Id="rId5" Type="http://schemas.openxmlformats.org/officeDocument/2006/relationships/image" Target="../media/image7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Relationship Id="rId3" Type="http://schemas.openxmlformats.org/officeDocument/2006/relationships/image" Target="../media/image2.png"/><Relationship Id="rId4" Type="http://schemas.openxmlformats.org/officeDocument/2006/relationships/image" Target="../media/image82.jpg"/><Relationship Id="rId5" Type="http://schemas.openxmlformats.org/officeDocument/2006/relationships/image" Target="../media/image83.jpg"/><Relationship Id="rId6" Type="http://schemas.openxmlformats.org/officeDocument/2006/relationships/image" Target="../media/image84.jpg"/><Relationship Id="rId7" Type="http://schemas.openxmlformats.org/officeDocument/2006/relationships/image" Target="../media/image8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2.png"/><Relationship Id="rId4" Type="http://schemas.openxmlformats.org/officeDocument/2006/relationships/image" Target="../media/image84.jpg"/><Relationship Id="rId5" Type="http://schemas.openxmlformats.org/officeDocument/2006/relationships/image" Target="../media/image8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2.png"/><Relationship Id="rId4" Type="http://schemas.openxmlformats.org/officeDocument/2006/relationships/image" Target="../media/image88.jpg"/><Relationship Id="rId5" Type="http://schemas.openxmlformats.org/officeDocument/2006/relationships/image" Target="../media/image89.jpg"/><Relationship Id="rId6" Type="http://schemas.openxmlformats.org/officeDocument/2006/relationships/image" Target="../media/image90.jpg"/><Relationship Id="rId7" Type="http://schemas.openxmlformats.org/officeDocument/2006/relationships/image" Target="../media/image91.jpg"/><Relationship Id="rId8" Type="http://schemas.openxmlformats.org/officeDocument/2006/relationships/image" Target="../media/image92.jpg"/><Relationship Id="rId9" Type="http://schemas.openxmlformats.org/officeDocument/2006/relationships/image" Target="../media/image9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2.png"/><Relationship Id="rId4" Type="http://schemas.openxmlformats.org/officeDocument/2006/relationships/image" Target="../media/image96.png"/><Relationship Id="rId5" Type="http://schemas.openxmlformats.org/officeDocument/2006/relationships/image" Target="../media/image97.jpg"/><Relationship Id="rId6" Type="http://schemas.openxmlformats.org/officeDocument/2006/relationships/image" Target="../media/image9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2.png"/><Relationship Id="rId4" Type="http://schemas.openxmlformats.org/officeDocument/2006/relationships/image" Target="../media/image10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jpg"/><Relationship Id="rId5" Type="http://schemas.openxmlformats.org/officeDocument/2006/relationships/image" Target="../media/image106.jpg"/><Relationship Id="rId6" Type="http://schemas.openxmlformats.org/officeDocument/2006/relationships/image" Target="../media/image10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8.jpg"/><Relationship Id="rId5" Type="http://schemas.openxmlformats.org/officeDocument/2006/relationships/image" Target="../media/image10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ioenergycrete.gr/" TargetMode="External"/><Relationship Id="rId3" Type="http://schemas.openxmlformats.org/officeDocument/2006/relationships/hyperlink" Target="mailto:info@bioenergycrete.gr" TargetMode="External"/><Relationship Id="rId4" Type="http://schemas.openxmlformats.org/officeDocument/2006/relationships/image" Target="../media/image1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0"/>
            <a:ext cx="5029200" cy="5943600"/>
          </a:xfrm>
          <a:custGeom>
            <a:avLst/>
            <a:gdLst/>
            <a:ahLst/>
            <a:cxnLst/>
            <a:rect l="l" t="t" r="r" b="b"/>
            <a:pathLst>
              <a:path w="5029200" h="5943600">
                <a:moveTo>
                  <a:pt x="5029200" y="0"/>
                </a:moveTo>
                <a:lnTo>
                  <a:pt x="0" y="0"/>
                </a:lnTo>
                <a:lnTo>
                  <a:pt x="0" y="5943600"/>
                </a:lnTo>
                <a:lnTo>
                  <a:pt x="5029200" y="5943600"/>
                </a:lnTo>
                <a:lnTo>
                  <a:pt x="5029200" y="0"/>
                </a:lnTo>
                <a:close/>
              </a:path>
            </a:pathLst>
          </a:custGeom>
          <a:solidFill>
            <a:srgbClr val="68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057400"/>
            <a:ext cx="1490471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9128" y="2057400"/>
            <a:ext cx="2060448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09304" y="2057400"/>
            <a:ext cx="3282696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75119" y="2052827"/>
            <a:ext cx="2154935" cy="3890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30704" y="3169411"/>
            <a:ext cx="44081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95">
                <a:solidFill>
                  <a:srgbClr val="FFFFFF"/>
                </a:solidFill>
                <a:latin typeface="Arial"/>
                <a:cs typeface="Arial"/>
              </a:rPr>
              <a:t>BIOENERGY </a:t>
            </a:r>
            <a:r>
              <a:rPr dirty="0" sz="3600" spc="-400">
                <a:solidFill>
                  <a:srgbClr val="FFFFFF"/>
                </a:solidFill>
                <a:latin typeface="Arial"/>
                <a:cs typeface="Arial"/>
              </a:rPr>
              <a:t>CRETE</a:t>
            </a:r>
            <a:r>
              <a:rPr dirty="0" sz="3600" spc="-5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65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0704" y="3900296"/>
            <a:ext cx="3848735" cy="51943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dirty="0" sz="1800" spc="-75" b="1" i="1">
                <a:solidFill>
                  <a:srgbClr val="F7F492"/>
                </a:solidFill>
                <a:latin typeface="Trebuchet MS"/>
                <a:cs typeface="Trebuchet MS"/>
              </a:rPr>
              <a:t>Biogas</a:t>
            </a:r>
            <a:r>
              <a:rPr dirty="0" sz="1800" spc="-190" b="1" i="1">
                <a:solidFill>
                  <a:srgbClr val="F7F492"/>
                </a:solidFill>
                <a:latin typeface="Trebuchet MS"/>
                <a:cs typeface="Trebuchet MS"/>
              </a:rPr>
              <a:t> </a:t>
            </a:r>
            <a:r>
              <a:rPr dirty="0" sz="1800" spc="-185" b="1" i="1">
                <a:solidFill>
                  <a:srgbClr val="F7F492"/>
                </a:solidFill>
                <a:latin typeface="Trebuchet MS"/>
                <a:cs typeface="Trebuchet MS"/>
              </a:rPr>
              <a:t>/ </a:t>
            </a:r>
            <a:r>
              <a:rPr dirty="0" sz="1800" spc="-125" b="1" i="1">
                <a:solidFill>
                  <a:srgbClr val="F7F492"/>
                </a:solidFill>
                <a:latin typeface="Trebuchet MS"/>
                <a:cs typeface="Trebuchet MS"/>
              </a:rPr>
              <a:t>Electricity</a:t>
            </a:r>
            <a:r>
              <a:rPr dirty="0" sz="1800" spc="-180" b="1" i="1">
                <a:solidFill>
                  <a:srgbClr val="F7F492"/>
                </a:solidFill>
                <a:latin typeface="Trebuchet MS"/>
                <a:cs typeface="Trebuchet MS"/>
              </a:rPr>
              <a:t> </a:t>
            </a:r>
            <a:r>
              <a:rPr dirty="0" sz="1800" spc="-185" b="1" i="1">
                <a:solidFill>
                  <a:srgbClr val="F7F492"/>
                </a:solidFill>
                <a:latin typeface="Trebuchet MS"/>
                <a:cs typeface="Trebuchet MS"/>
              </a:rPr>
              <a:t>/</a:t>
            </a:r>
            <a:r>
              <a:rPr dirty="0" sz="1800" spc="-250" b="1" i="1">
                <a:solidFill>
                  <a:srgbClr val="F7F492"/>
                </a:solidFill>
                <a:latin typeface="Trebuchet MS"/>
                <a:cs typeface="Trebuchet MS"/>
              </a:rPr>
              <a:t> </a:t>
            </a:r>
            <a:r>
              <a:rPr dirty="0" sz="1800" spc="-85" b="1" i="1">
                <a:solidFill>
                  <a:srgbClr val="F7F492"/>
                </a:solidFill>
                <a:latin typeface="Trebuchet MS"/>
                <a:cs typeface="Trebuchet MS"/>
              </a:rPr>
              <a:t>Organic</a:t>
            </a:r>
            <a:r>
              <a:rPr dirty="0" sz="1800" spc="-185" b="1" i="1">
                <a:solidFill>
                  <a:srgbClr val="F7F492"/>
                </a:solidFill>
                <a:latin typeface="Trebuchet MS"/>
                <a:cs typeface="Trebuchet MS"/>
              </a:rPr>
              <a:t> </a:t>
            </a:r>
            <a:r>
              <a:rPr dirty="0" sz="1800" spc="-130" b="1" i="1">
                <a:solidFill>
                  <a:srgbClr val="F7F492"/>
                </a:solidFill>
                <a:latin typeface="Trebuchet MS"/>
                <a:cs typeface="Trebuchet MS"/>
              </a:rPr>
              <a:t>Fertilizers</a:t>
            </a:r>
            <a:r>
              <a:rPr dirty="0" sz="1800" spc="-180" b="1" i="1">
                <a:solidFill>
                  <a:srgbClr val="F7F492"/>
                </a:solidFill>
                <a:latin typeface="Trebuchet MS"/>
                <a:cs typeface="Trebuchet MS"/>
              </a:rPr>
              <a:t> </a:t>
            </a:r>
            <a:r>
              <a:rPr dirty="0" sz="1800" spc="-185" b="1" i="1">
                <a:solidFill>
                  <a:srgbClr val="F7F492"/>
                </a:solidFill>
                <a:latin typeface="Trebuchet MS"/>
                <a:cs typeface="Trebuchet MS"/>
              </a:rPr>
              <a:t>/  </a:t>
            </a:r>
            <a:r>
              <a:rPr dirty="0" sz="1800" spc="-85" b="1" i="1">
                <a:solidFill>
                  <a:srgbClr val="F7F492"/>
                </a:solidFill>
                <a:latin typeface="Trebuchet MS"/>
                <a:cs typeface="Trebuchet MS"/>
              </a:rPr>
              <a:t>Biomethane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0704" y="4777816"/>
            <a:ext cx="2156460" cy="520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dirty="0" sz="1800" spc="-80" b="1" i="1">
                <a:solidFill>
                  <a:srgbClr val="001F5F"/>
                </a:solidFill>
                <a:latin typeface="Trebuchet MS"/>
                <a:cs typeface="Trebuchet MS"/>
              </a:rPr>
              <a:t>Ioannis</a:t>
            </a:r>
            <a:r>
              <a:rPr dirty="0" sz="1800" spc="-185" b="1" i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110" b="1" i="1">
                <a:solidFill>
                  <a:srgbClr val="001F5F"/>
                </a:solidFill>
                <a:latin typeface="Trebuchet MS"/>
                <a:cs typeface="Trebuchet MS"/>
              </a:rPr>
              <a:t>Petrakakis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45"/>
              </a:lnSpc>
            </a:pPr>
            <a:r>
              <a:rPr dirty="0" sz="1800" spc="-75" b="1" i="1">
                <a:solidFill>
                  <a:srgbClr val="001F5F"/>
                </a:solidFill>
                <a:latin typeface="Trebuchet MS"/>
                <a:cs typeface="Trebuchet MS"/>
              </a:rPr>
              <a:t>Biogas </a:t>
            </a:r>
            <a:r>
              <a:rPr dirty="0" sz="1800" spc="-70" b="1" i="1">
                <a:solidFill>
                  <a:srgbClr val="001F5F"/>
                </a:solidFill>
                <a:latin typeface="Trebuchet MS"/>
                <a:cs typeface="Trebuchet MS"/>
              </a:rPr>
              <a:t>Plant</a:t>
            </a:r>
            <a:r>
              <a:rPr dirty="0" sz="1800" spc="-370" b="1" i="1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80" b="1" i="1">
                <a:solidFill>
                  <a:srgbClr val="001F5F"/>
                </a:solidFill>
                <a:latin typeface="Trebuchet MS"/>
                <a:cs typeface="Trebuchet MS"/>
              </a:rPr>
              <a:t>Manager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33359" y="487680"/>
            <a:ext cx="3377184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30704" y="5578246"/>
            <a:ext cx="101726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r>
              <a:rPr dirty="0" sz="1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0547" y="285749"/>
            <a:ext cx="13931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Produc</a:t>
            </a:r>
            <a:r>
              <a:rPr dirty="0" spc="-100"/>
              <a:t>t</a:t>
            </a:r>
            <a:r>
              <a:rPr dirty="0" spc="-375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299717"/>
            <a:ext cx="167258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200" spc="-114" b="1" i="1">
                <a:solidFill>
                  <a:srgbClr val="4D3D2E"/>
                </a:solidFill>
                <a:latin typeface="Trebuchet MS"/>
                <a:cs typeface="Trebuchet MS"/>
              </a:rPr>
              <a:t>El</a:t>
            </a:r>
            <a:r>
              <a:rPr dirty="0" sz="2200" spc="-135" b="1" i="1">
                <a:solidFill>
                  <a:srgbClr val="4D3D2E"/>
                </a:solidFill>
                <a:latin typeface="Trebuchet MS"/>
                <a:cs typeface="Trebuchet MS"/>
              </a:rPr>
              <a:t>e</a:t>
            </a:r>
            <a:r>
              <a:rPr dirty="0" sz="2200" spc="-180" b="1" i="1">
                <a:solidFill>
                  <a:srgbClr val="4D3D2E"/>
                </a:solidFill>
                <a:latin typeface="Trebuchet MS"/>
                <a:cs typeface="Trebuchet MS"/>
              </a:rPr>
              <a:t>ctr</a:t>
            </a:r>
            <a:r>
              <a:rPr dirty="0" sz="2200" spc="-125" b="1" i="1">
                <a:solidFill>
                  <a:srgbClr val="4D3D2E"/>
                </a:solidFill>
                <a:latin typeface="Trebuchet MS"/>
                <a:cs typeface="Trebuchet MS"/>
              </a:rPr>
              <a:t>i</a:t>
            </a:r>
            <a:r>
              <a:rPr dirty="0" sz="2200" spc="-195" b="1" i="1">
                <a:solidFill>
                  <a:srgbClr val="4D3D2E"/>
                </a:solidFill>
                <a:latin typeface="Trebuchet MS"/>
                <a:cs typeface="Trebuchet MS"/>
              </a:rPr>
              <a:t>c</a:t>
            </a:r>
            <a:r>
              <a:rPr dirty="0" sz="2200" spc="-125" b="1" i="1">
                <a:solidFill>
                  <a:srgbClr val="4D3D2E"/>
                </a:solidFill>
                <a:latin typeface="Trebuchet MS"/>
                <a:cs typeface="Trebuchet MS"/>
              </a:rPr>
              <a:t>i</a:t>
            </a:r>
            <a:r>
              <a:rPr dirty="0" sz="2200" spc="-155" b="1" i="1">
                <a:solidFill>
                  <a:srgbClr val="4D3D2E"/>
                </a:solidFill>
                <a:latin typeface="Trebuchet MS"/>
                <a:cs typeface="Trebuchet MS"/>
              </a:rPr>
              <a:t>ty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808858"/>
            <a:ext cx="63296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200" spc="-110" b="1" i="1">
                <a:solidFill>
                  <a:srgbClr val="4D3D2E"/>
                </a:solidFill>
                <a:latin typeface="Trebuchet MS"/>
                <a:cs typeface="Trebuchet MS"/>
              </a:rPr>
              <a:t>Heating</a:t>
            </a:r>
            <a:r>
              <a:rPr dirty="0" sz="2200" spc="-190" b="1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55" i="1">
                <a:solidFill>
                  <a:srgbClr val="4D3D2E"/>
                </a:solidFill>
                <a:latin typeface="Trebuchet MS"/>
                <a:cs typeface="Trebuchet MS"/>
              </a:rPr>
              <a:t>(self</a:t>
            </a:r>
            <a:r>
              <a:rPr dirty="0" sz="2200" spc="-229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14" i="1">
                <a:solidFill>
                  <a:srgbClr val="4D3D2E"/>
                </a:solidFill>
                <a:latin typeface="Trebuchet MS"/>
                <a:cs typeface="Trebuchet MS"/>
              </a:rPr>
              <a:t>consumption</a:t>
            </a:r>
            <a:r>
              <a:rPr dirty="0" sz="2200" spc="-204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75" i="1">
                <a:solidFill>
                  <a:srgbClr val="4D3D2E"/>
                </a:solidFill>
                <a:latin typeface="Trebuchet MS"/>
                <a:cs typeface="Trebuchet MS"/>
              </a:rPr>
              <a:t>and</a:t>
            </a:r>
            <a:r>
              <a:rPr dirty="0" sz="2200" spc="-225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20" i="1">
                <a:solidFill>
                  <a:srgbClr val="4D3D2E"/>
                </a:solidFill>
                <a:latin typeface="Trebuchet MS"/>
                <a:cs typeface="Trebuchet MS"/>
              </a:rPr>
              <a:t>local</a:t>
            </a:r>
            <a:r>
              <a:rPr dirty="0" sz="2200" spc="-245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50" i="1">
                <a:solidFill>
                  <a:srgbClr val="4D3D2E"/>
                </a:solidFill>
                <a:latin typeface="Trebuchet MS"/>
                <a:cs typeface="Trebuchet MS"/>
              </a:rPr>
              <a:t>district</a:t>
            </a:r>
            <a:r>
              <a:rPr dirty="0" sz="2200" spc="-210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25" i="1">
                <a:solidFill>
                  <a:srgbClr val="4D3D2E"/>
                </a:solidFill>
                <a:latin typeface="Trebuchet MS"/>
                <a:cs typeface="Trebuchet MS"/>
              </a:rPr>
              <a:t>heating)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4317872"/>
            <a:ext cx="42672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200" spc="-80" b="1" i="1">
                <a:solidFill>
                  <a:srgbClr val="4D3D2E"/>
                </a:solidFill>
                <a:latin typeface="Trebuchet MS"/>
                <a:cs typeface="Trebuchet MS"/>
              </a:rPr>
              <a:t>Solid </a:t>
            </a:r>
            <a:r>
              <a:rPr dirty="0" sz="2200" spc="-125" b="1" i="1">
                <a:solidFill>
                  <a:srgbClr val="4D3D2E"/>
                </a:solidFill>
                <a:latin typeface="Trebuchet MS"/>
                <a:cs typeface="Trebuchet MS"/>
              </a:rPr>
              <a:t>Residue </a:t>
            </a:r>
            <a:r>
              <a:rPr dirty="0" sz="2200" spc="-165" i="1">
                <a:solidFill>
                  <a:srgbClr val="4D3D2E"/>
                </a:solidFill>
                <a:latin typeface="Trebuchet MS"/>
                <a:cs typeface="Trebuchet MS"/>
              </a:rPr>
              <a:t>(excellent</a:t>
            </a:r>
            <a:r>
              <a:rPr dirty="0" sz="2200" spc="-465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20" i="1">
                <a:solidFill>
                  <a:srgbClr val="4D3D2E"/>
                </a:solidFill>
                <a:latin typeface="Trebuchet MS"/>
                <a:cs typeface="Trebuchet MS"/>
              </a:rPr>
              <a:t>compost)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5525211"/>
            <a:ext cx="17983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200" spc="-120" b="1" i="1">
                <a:solidFill>
                  <a:srgbClr val="4D3D2E"/>
                </a:solidFill>
                <a:latin typeface="Trebuchet MS"/>
                <a:cs typeface="Trebuchet MS"/>
              </a:rPr>
              <a:t>Pure</a:t>
            </a:r>
            <a:r>
              <a:rPr dirty="0" sz="2200" spc="-385" b="1" i="1">
                <a:solidFill>
                  <a:srgbClr val="4D3D2E"/>
                </a:solidFill>
                <a:latin typeface="Trebuchet MS"/>
                <a:cs typeface="Trebuchet MS"/>
              </a:rPr>
              <a:t> </a:t>
            </a:r>
            <a:r>
              <a:rPr dirty="0" sz="2200" spc="-150" b="1" i="1">
                <a:solidFill>
                  <a:srgbClr val="4D3D2E"/>
                </a:solidFill>
                <a:latin typeface="Trebuchet MS"/>
                <a:cs typeface="Trebuchet MS"/>
              </a:rPr>
              <a:t>Water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3740" y="1089660"/>
            <a:ext cx="1962912" cy="150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59779" y="1089660"/>
            <a:ext cx="1216152" cy="1508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30311" y="2598420"/>
            <a:ext cx="2119883" cy="1427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87340" y="4026408"/>
            <a:ext cx="2159508" cy="1216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72383" y="5242559"/>
            <a:ext cx="2031492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00547" y="285749"/>
            <a:ext cx="13931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5" b="1">
                <a:solidFill>
                  <a:srgbClr val="687E00"/>
                </a:solidFill>
                <a:latin typeface="Arial"/>
                <a:cs typeface="Arial"/>
              </a:rPr>
              <a:t>Produc</a:t>
            </a:r>
            <a:r>
              <a:rPr dirty="0" sz="2800" spc="-100" b="1">
                <a:solidFill>
                  <a:srgbClr val="687E00"/>
                </a:solidFill>
                <a:latin typeface="Arial"/>
                <a:cs typeface="Arial"/>
              </a:rPr>
              <a:t>t</a:t>
            </a:r>
            <a:r>
              <a:rPr dirty="0" sz="2800" spc="-375" b="1">
                <a:solidFill>
                  <a:srgbClr val="687E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79918" y="2553970"/>
            <a:ext cx="3060065" cy="143002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5"/>
              </a:spcBef>
            </a:pPr>
            <a:r>
              <a:rPr dirty="0" sz="3200" spc="-180">
                <a:solidFill>
                  <a:srgbClr val="92D050"/>
                </a:solidFill>
              </a:rPr>
              <a:t>Organic</a:t>
            </a:r>
            <a:r>
              <a:rPr dirty="0" sz="3200" spc="-425">
                <a:solidFill>
                  <a:srgbClr val="92D050"/>
                </a:solidFill>
              </a:rPr>
              <a:t> </a:t>
            </a:r>
            <a:r>
              <a:rPr dirty="0" sz="3200" spc="-200">
                <a:solidFill>
                  <a:srgbClr val="92D050"/>
                </a:solidFill>
              </a:rPr>
              <a:t>Compost  </a:t>
            </a:r>
            <a:r>
              <a:rPr dirty="0" sz="3200" spc="-165">
                <a:solidFill>
                  <a:srgbClr val="92D050"/>
                </a:solidFill>
              </a:rPr>
              <a:t>Liquid </a:t>
            </a:r>
            <a:r>
              <a:rPr dirty="0" sz="3200" spc="-95">
                <a:solidFill>
                  <a:srgbClr val="92D050"/>
                </a:solidFill>
              </a:rPr>
              <a:t>&amp;</a:t>
            </a:r>
            <a:r>
              <a:rPr dirty="0" sz="3200" spc="-395">
                <a:solidFill>
                  <a:srgbClr val="92D050"/>
                </a:solidFill>
              </a:rPr>
              <a:t> </a:t>
            </a:r>
            <a:r>
              <a:rPr dirty="0" sz="3200" spc="-170">
                <a:solidFill>
                  <a:srgbClr val="92D050"/>
                </a:solidFill>
              </a:rPr>
              <a:t>Solid</a:t>
            </a:r>
            <a:endParaRPr sz="3200"/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pc="-90">
                <a:solidFill>
                  <a:srgbClr val="92D050"/>
                </a:solidFill>
              </a:rPr>
              <a:t>of </a:t>
            </a:r>
            <a:r>
              <a:rPr dirty="0" spc="-140">
                <a:solidFill>
                  <a:srgbClr val="92D050"/>
                </a:solidFill>
              </a:rPr>
              <a:t>high </a:t>
            </a:r>
            <a:r>
              <a:rPr dirty="0" spc="-145">
                <a:solidFill>
                  <a:srgbClr val="92D050"/>
                </a:solidFill>
              </a:rPr>
              <a:t>added</a:t>
            </a:r>
            <a:r>
              <a:rPr dirty="0" spc="-409">
                <a:solidFill>
                  <a:srgbClr val="92D050"/>
                </a:solidFill>
              </a:rPr>
              <a:t> </a:t>
            </a:r>
            <a:r>
              <a:rPr dirty="0" spc="-145">
                <a:solidFill>
                  <a:srgbClr val="92D050"/>
                </a:solidFill>
              </a:rPr>
              <a:t>value</a:t>
            </a:r>
          </a:p>
        </p:txBody>
      </p:sp>
      <p:sp>
        <p:nvSpPr>
          <p:cNvPr id="6" name="object 6"/>
          <p:cNvSpPr/>
          <p:nvPr/>
        </p:nvSpPr>
        <p:spPr>
          <a:xfrm>
            <a:off x="1787718" y="3610378"/>
            <a:ext cx="1322157" cy="228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59099" y="1926264"/>
            <a:ext cx="3151183" cy="4595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4900" y="1011935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40736" y="490728"/>
                </a:lnTo>
                <a:lnTo>
                  <a:pt x="2840736" y="489204"/>
                </a:lnTo>
                <a:lnTo>
                  <a:pt x="2839224" y="489204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395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70" y="16891"/>
                </a:lnTo>
                <a:lnTo>
                  <a:pt x="1379766" y="24206"/>
                </a:lnTo>
                <a:lnTo>
                  <a:pt x="1333893" y="32791"/>
                </a:lnTo>
                <a:lnTo>
                  <a:pt x="1288465" y="42633"/>
                </a:lnTo>
                <a:lnTo>
                  <a:pt x="1243520" y="53708"/>
                </a:lnTo>
                <a:lnTo>
                  <a:pt x="1199045" y="65989"/>
                </a:lnTo>
                <a:lnTo>
                  <a:pt x="1155090" y="79476"/>
                </a:lnTo>
                <a:lnTo>
                  <a:pt x="1111656" y="94132"/>
                </a:lnTo>
                <a:lnTo>
                  <a:pt x="1068768" y="109956"/>
                </a:lnTo>
                <a:lnTo>
                  <a:pt x="1026439" y="126911"/>
                </a:lnTo>
                <a:lnTo>
                  <a:pt x="984681" y="144995"/>
                </a:lnTo>
                <a:lnTo>
                  <a:pt x="943533" y="164172"/>
                </a:lnTo>
                <a:lnTo>
                  <a:pt x="902995" y="184442"/>
                </a:lnTo>
                <a:lnTo>
                  <a:pt x="863104" y="205778"/>
                </a:lnTo>
                <a:lnTo>
                  <a:pt x="823861" y="228155"/>
                </a:lnTo>
                <a:lnTo>
                  <a:pt x="785279" y="251561"/>
                </a:lnTo>
                <a:lnTo>
                  <a:pt x="747407" y="275983"/>
                </a:lnTo>
                <a:lnTo>
                  <a:pt x="710234" y="301396"/>
                </a:lnTo>
                <a:lnTo>
                  <a:pt x="673785" y="327774"/>
                </a:lnTo>
                <a:lnTo>
                  <a:pt x="638098" y="355117"/>
                </a:lnTo>
                <a:lnTo>
                  <a:pt x="603161" y="383387"/>
                </a:lnTo>
                <a:lnTo>
                  <a:pt x="569010" y="412584"/>
                </a:lnTo>
                <a:lnTo>
                  <a:pt x="535673" y="442671"/>
                </a:lnTo>
                <a:lnTo>
                  <a:pt x="503148" y="473633"/>
                </a:lnTo>
                <a:lnTo>
                  <a:pt x="471462" y="505472"/>
                </a:lnTo>
                <a:lnTo>
                  <a:pt x="440626" y="538149"/>
                </a:lnTo>
                <a:lnTo>
                  <a:pt x="410679" y="571639"/>
                </a:lnTo>
                <a:lnTo>
                  <a:pt x="381622" y="605942"/>
                </a:lnTo>
                <a:lnTo>
                  <a:pt x="353479" y="641032"/>
                </a:lnTo>
                <a:lnTo>
                  <a:pt x="326263" y="676897"/>
                </a:lnTo>
                <a:lnTo>
                  <a:pt x="299999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78" y="907161"/>
                </a:lnTo>
                <a:lnTo>
                  <a:pt x="163410" y="947877"/>
                </a:lnTo>
                <a:lnTo>
                  <a:pt x="144310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71" y="1204556"/>
                </a:lnTo>
                <a:lnTo>
                  <a:pt x="53441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41" y="2092909"/>
                </a:lnTo>
                <a:lnTo>
                  <a:pt x="65671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10" y="2352929"/>
                </a:lnTo>
                <a:lnTo>
                  <a:pt x="163410" y="2394267"/>
                </a:lnTo>
                <a:lnTo>
                  <a:pt x="183578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299999" y="2628633"/>
                </a:lnTo>
                <a:lnTo>
                  <a:pt x="326263" y="2665247"/>
                </a:lnTo>
                <a:lnTo>
                  <a:pt x="353479" y="2701112"/>
                </a:lnTo>
                <a:lnTo>
                  <a:pt x="381622" y="2736202"/>
                </a:lnTo>
                <a:lnTo>
                  <a:pt x="410679" y="2770505"/>
                </a:lnTo>
                <a:lnTo>
                  <a:pt x="440626" y="2803995"/>
                </a:lnTo>
                <a:lnTo>
                  <a:pt x="471462" y="2836672"/>
                </a:lnTo>
                <a:lnTo>
                  <a:pt x="503148" y="2868511"/>
                </a:lnTo>
                <a:lnTo>
                  <a:pt x="535673" y="2899473"/>
                </a:lnTo>
                <a:lnTo>
                  <a:pt x="569010" y="2929559"/>
                </a:lnTo>
                <a:lnTo>
                  <a:pt x="603161" y="2958757"/>
                </a:lnTo>
                <a:lnTo>
                  <a:pt x="638098" y="2987027"/>
                </a:lnTo>
                <a:lnTo>
                  <a:pt x="673785" y="3014370"/>
                </a:lnTo>
                <a:lnTo>
                  <a:pt x="710234" y="3040748"/>
                </a:lnTo>
                <a:lnTo>
                  <a:pt x="747407" y="3066161"/>
                </a:lnTo>
                <a:lnTo>
                  <a:pt x="785279" y="3090583"/>
                </a:lnTo>
                <a:lnTo>
                  <a:pt x="823861" y="3113989"/>
                </a:lnTo>
                <a:lnTo>
                  <a:pt x="863104" y="3136366"/>
                </a:lnTo>
                <a:lnTo>
                  <a:pt x="902995" y="3157702"/>
                </a:lnTo>
                <a:lnTo>
                  <a:pt x="943533" y="3177971"/>
                </a:lnTo>
                <a:lnTo>
                  <a:pt x="984681" y="3197148"/>
                </a:lnTo>
                <a:lnTo>
                  <a:pt x="1026439" y="3215233"/>
                </a:lnTo>
                <a:lnTo>
                  <a:pt x="1068768" y="3232188"/>
                </a:lnTo>
                <a:lnTo>
                  <a:pt x="1111656" y="3248012"/>
                </a:lnTo>
                <a:lnTo>
                  <a:pt x="1155090" y="3262668"/>
                </a:lnTo>
                <a:lnTo>
                  <a:pt x="1199045" y="3276155"/>
                </a:lnTo>
                <a:lnTo>
                  <a:pt x="1243520" y="3288436"/>
                </a:lnTo>
                <a:lnTo>
                  <a:pt x="1288465" y="3299510"/>
                </a:lnTo>
                <a:lnTo>
                  <a:pt x="1333893" y="3309353"/>
                </a:lnTo>
                <a:lnTo>
                  <a:pt x="1379766" y="3317938"/>
                </a:lnTo>
                <a:lnTo>
                  <a:pt x="1426070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395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39237" y="2852928"/>
                </a:lnTo>
                <a:lnTo>
                  <a:pt x="2840736" y="2852928"/>
                </a:lnTo>
                <a:lnTo>
                  <a:pt x="2840736" y="2851429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19477" y="1717246"/>
            <a:ext cx="1773555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50000"/>
              </a:lnSpc>
              <a:spcBef>
                <a:spcPts val="95"/>
              </a:spcBef>
            </a:pPr>
            <a:r>
              <a:rPr dirty="0" sz="2000" spc="-105" b="1">
                <a:latin typeface="Arial"/>
                <a:cs typeface="Arial"/>
              </a:rPr>
              <a:t>Reception </a:t>
            </a:r>
            <a:r>
              <a:rPr dirty="0" sz="2000" spc="-60" b="1">
                <a:latin typeface="Arial"/>
                <a:cs typeface="Arial"/>
              </a:rPr>
              <a:t>&amp;  </a:t>
            </a:r>
            <a:r>
              <a:rPr dirty="0" sz="2000" spc="-75" b="1">
                <a:latin typeface="Arial"/>
                <a:cs typeface="Arial"/>
              </a:rPr>
              <a:t>management</a:t>
            </a:r>
            <a:r>
              <a:rPr dirty="0" sz="2000" spc="-254" b="1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of  </a:t>
            </a:r>
            <a:r>
              <a:rPr dirty="0" sz="2000" spc="-110" b="1">
                <a:latin typeface="Arial"/>
                <a:cs typeface="Arial"/>
              </a:rPr>
              <a:t>incoming </a:t>
            </a:r>
            <a:r>
              <a:rPr dirty="0" sz="2000" spc="-75" b="1">
                <a:latin typeface="Arial"/>
                <a:cs typeface="Arial"/>
              </a:rPr>
              <a:t>raw  </a:t>
            </a:r>
            <a:r>
              <a:rPr dirty="0" sz="2000" spc="-80" b="1"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25441" y="3061461"/>
            <a:ext cx="3341370" cy="3356610"/>
            <a:chOff x="4425441" y="3061461"/>
            <a:chExt cx="3341370" cy="3356610"/>
          </a:xfrm>
        </p:grpSpPr>
        <p:sp>
          <p:nvSpPr>
            <p:cNvPr id="7" name="object 7"/>
            <p:cNvSpPr/>
            <p:nvPr/>
          </p:nvSpPr>
          <p:spPr>
            <a:xfrm>
              <a:off x="4431791" y="3067811"/>
              <a:ext cx="3328670" cy="3343910"/>
            </a:xfrm>
            <a:custGeom>
              <a:avLst/>
              <a:gdLst/>
              <a:ahLst/>
              <a:cxnLst/>
              <a:rect l="l" t="t" r="r" b="b"/>
              <a:pathLst>
                <a:path w="3328670" h="3343910">
                  <a:moveTo>
                    <a:pt x="1664208" y="0"/>
                  </a:moveTo>
                  <a:lnTo>
                    <a:pt x="1615998" y="688"/>
                  </a:lnTo>
                  <a:lnTo>
                    <a:pt x="1568128" y="2739"/>
                  </a:lnTo>
                  <a:lnTo>
                    <a:pt x="1520616" y="6136"/>
                  </a:lnTo>
                  <a:lnTo>
                    <a:pt x="1473481" y="10860"/>
                  </a:lnTo>
                  <a:lnTo>
                    <a:pt x="1426741" y="16891"/>
                  </a:lnTo>
                  <a:lnTo>
                    <a:pt x="1380415" y="24212"/>
                  </a:lnTo>
                  <a:lnTo>
                    <a:pt x="1334522" y="32804"/>
                  </a:lnTo>
                  <a:lnTo>
                    <a:pt x="1289079" y="42648"/>
                  </a:lnTo>
                  <a:lnTo>
                    <a:pt x="1244106" y="53726"/>
                  </a:lnTo>
                  <a:lnTo>
                    <a:pt x="1199621" y="66018"/>
                  </a:lnTo>
                  <a:lnTo>
                    <a:pt x="1155642" y="79507"/>
                  </a:lnTo>
                  <a:lnTo>
                    <a:pt x="1112187" y="94174"/>
                  </a:lnTo>
                  <a:lnTo>
                    <a:pt x="1069276" y="110000"/>
                  </a:lnTo>
                  <a:lnTo>
                    <a:pt x="1026927" y="126967"/>
                  </a:lnTo>
                  <a:lnTo>
                    <a:pt x="985159" y="145056"/>
                  </a:lnTo>
                  <a:lnTo>
                    <a:pt x="943989" y="164249"/>
                  </a:lnTo>
                  <a:lnTo>
                    <a:pt x="903436" y="184526"/>
                  </a:lnTo>
                  <a:lnTo>
                    <a:pt x="863520" y="205869"/>
                  </a:lnTo>
                  <a:lnTo>
                    <a:pt x="824258" y="228261"/>
                  </a:lnTo>
                  <a:lnTo>
                    <a:pt x="785668" y="251681"/>
                  </a:lnTo>
                  <a:lnTo>
                    <a:pt x="747770" y="276112"/>
                  </a:lnTo>
                  <a:lnTo>
                    <a:pt x="710582" y="301535"/>
                  </a:lnTo>
                  <a:lnTo>
                    <a:pt x="674123" y="327932"/>
                  </a:lnTo>
                  <a:lnTo>
                    <a:pt x="638410" y="355283"/>
                  </a:lnTo>
                  <a:lnTo>
                    <a:pt x="603463" y="383570"/>
                  </a:lnTo>
                  <a:lnTo>
                    <a:pt x="569299" y="412775"/>
                  </a:lnTo>
                  <a:lnTo>
                    <a:pt x="535938" y="442879"/>
                  </a:lnTo>
                  <a:lnTo>
                    <a:pt x="503398" y="473863"/>
                  </a:lnTo>
                  <a:lnTo>
                    <a:pt x="471697" y="505709"/>
                  </a:lnTo>
                  <a:lnTo>
                    <a:pt x="440854" y="538399"/>
                  </a:lnTo>
                  <a:lnTo>
                    <a:pt x="410888" y="571913"/>
                  </a:lnTo>
                  <a:lnTo>
                    <a:pt x="381816" y="606233"/>
                  </a:lnTo>
                  <a:lnTo>
                    <a:pt x="353658" y="641340"/>
                  </a:lnTo>
                  <a:lnTo>
                    <a:pt x="326432" y="677217"/>
                  </a:lnTo>
                  <a:lnTo>
                    <a:pt x="300156" y="713844"/>
                  </a:lnTo>
                  <a:lnTo>
                    <a:pt x="274849" y="751202"/>
                  </a:lnTo>
                  <a:lnTo>
                    <a:pt x="250530" y="789273"/>
                  </a:lnTo>
                  <a:lnTo>
                    <a:pt x="227217" y="828039"/>
                  </a:lnTo>
                  <a:lnTo>
                    <a:pt x="204928" y="867481"/>
                  </a:lnTo>
                  <a:lnTo>
                    <a:pt x="183682" y="907581"/>
                  </a:lnTo>
                  <a:lnTo>
                    <a:pt x="163497" y="948319"/>
                  </a:lnTo>
                  <a:lnTo>
                    <a:pt x="144392" y="989677"/>
                  </a:lnTo>
                  <a:lnTo>
                    <a:pt x="126386" y="1031637"/>
                  </a:lnTo>
                  <a:lnTo>
                    <a:pt x="109497" y="1074179"/>
                  </a:lnTo>
                  <a:lnTo>
                    <a:pt x="93743" y="1117287"/>
                  </a:lnTo>
                  <a:lnTo>
                    <a:pt x="79143" y="1160940"/>
                  </a:lnTo>
                  <a:lnTo>
                    <a:pt x="65716" y="1205120"/>
                  </a:lnTo>
                  <a:lnTo>
                    <a:pt x="53480" y="1249808"/>
                  </a:lnTo>
                  <a:lnTo>
                    <a:pt x="42453" y="1294987"/>
                  </a:lnTo>
                  <a:lnTo>
                    <a:pt x="32654" y="1340637"/>
                  </a:lnTo>
                  <a:lnTo>
                    <a:pt x="24102" y="1386740"/>
                  </a:lnTo>
                  <a:lnTo>
                    <a:pt x="16814" y="1433278"/>
                  </a:lnTo>
                  <a:lnTo>
                    <a:pt x="10810" y="1480231"/>
                  </a:lnTo>
                  <a:lnTo>
                    <a:pt x="6108" y="1527581"/>
                  </a:lnTo>
                  <a:lnTo>
                    <a:pt x="2727" y="1575309"/>
                  </a:lnTo>
                  <a:lnTo>
                    <a:pt x="684" y="1623398"/>
                  </a:lnTo>
                  <a:lnTo>
                    <a:pt x="0" y="1671827"/>
                  </a:lnTo>
                  <a:lnTo>
                    <a:pt x="684" y="1720259"/>
                  </a:lnTo>
                  <a:lnTo>
                    <a:pt x="2727" y="1768349"/>
                  </a:lnTo>
                  <a:lnTo>
                    <a:pt x="6108" y="1816080"/>
                  </a:lnTo>
                  <a:lnTo>
                    <a:pt x="10810" y="1863431"/>
                  </a:lnTo>
                  <a:lnTo>
                    <a:pt x="16814" y="1910386"/>
                  </a:lnTo>
                  <a:lnTo>
                    <a:pt x="24102" y="1956924"/>
                  </a:lnTo>
                  <a:lnTo>
                    <a:pt x="32654" y="2003028"/>
                  </a:lnTo>
                  <a:lnTo>
                    <a:pt x="42453" y="2048680"/>
                  </a:lnTo>
                  <a:lnTo>
                    <a:pt x="53480" y="2093859"/>
                  </a:lnTo>
                  <a:lnTo>
                    <a:pt x="65716" y="2138549"/>
                  </a:lnTo>
                  <a:lnTo>
                    <a:pt x="79143" y="2182730"/>
                  </a:lnTo>
                  <a:lnTo>
                    <a:pt x="93743" y="2226383"/>
                  </a:lnTo>
                  <a:lnTo>
                    <a:pt x="109497" y="2269491"/>
                  </a:lnTo>
                  <a:lnTo>
                    <a:pt x="126386" y="2312034"/>
                  </a:lnTo>
                  <a:lnTo>
                    <a:pt x="144392" y="2353994"/>
                  </a:lnTo>
                  <a:lnTo>
                    <a:pt x="163497" y="2395353"/>
                  </a:lnTo>
                  <a:lnTo>
                    <a:pt x="183682" y="2436091"/>
                  </a:lnTo>
                  <a:lnTo>
                    <a:pt x="204928" y="2476190"/>
                  </a:lnTo>
                  <a:lnTo>
                    <a:pt x="227217" y="2515632"/>
                  </a:lnTo>
                  <a:lnTo>
                    <a:pt x="250530" y="2554398"/>
                  </a:lnTo>
                  <a:lnTo>
                    <a:pt x="274849" y="2592470"/>
                  </a:lnTo>
                  <a:lnTo>
                    <a:pt x="300156" y="2629828"/>
                  </a:lnTo>
                  <a:lnTo>
                    <a:pt x="326432" y="2666455"/>
                  </a:lnTo>
                  <a:lnTo>
                    <a:pt x="353658" y="2702331"/>
                  </a:lnTo>
                  <a:lnTo>
                    <a:pt x="381816" y="2737438"/>
                  </a:lnTo>
                  <a:lnTo>
                    <a:pt x="410888" y="2771758"/>
                  </a:lnTo>
                  <a:lnTo>
                    <a:pt x="440854" y="2805271"/>
                  </a:lnTo>
                  <a:lnTo>
                    <a:pt x="471697" y="2837960"/>
                  </a:lnTo>
                  <a:lnTo>
                    <a:pt x="503398" y="2869806"/>
                  </a:lnTo>
                  <a:lnTo>
                    <a:pt x="535938" y="2900790"/>
                  </a:lnTo>
                  <a:lnTo>
                    <a:pt x="569299" y="2930893"/>
                  </a:lnTo>
                  <a:lnTo>
                    <a:pt x="603463" y="2960097"/>
                  </a:lnTo>
                  <a:lnTo>
                    <a:pt x="638410" y="2988384"/>
                  </a:lnTo>
                  <a:lnTo>
                    <a:pt x="674123" y="3015734"/>
                  </a:lnTo>
                  <a:lnTo>
                    <a:pt x="710582" y="3042130"/>
                  </a:lnTo>
                  <a:lnTo>
                    <a:pt x="747770" y="3067552"/>
                  </a:lnTo>
                  <a:lnTo>
                    <a:pt x="785668" y="3091983"/>
                  </a:lnTo>
                  <a:lnTo>
                    <a:pt x="824258" y="3115403"/>
                  </a:lnTo>
                  <a:lnTo>
                    <a:pt x="863520" y="3137793"/>
                  </a:lnTo>
                  <a:lnTo>
                    <a:pt x="903436" y="3159136"/>
                  </a:lnTo>
                  <a:lnTo>
                    <a:pt x="943989" y="3179413"/>
                  </a:lnTo>
                  <a:lnTo>
                    <a:pt x="985159" y="3198605"/>
                  </a:lnTo>
                  <a:lnTo>
                    <a:pt x="1026927" y="3216693"/>
                  </a:lnTo>
                  <a:lnTo>
                    <a:pt x="1069276" y="3233659"/>
                  </a:lnTo>
                  <a:lnTo>
                    <a:pt x="1112187" y="3249485"/>
                  </a:lnTo>
                  <a:lnTo>
                    <a:pt x="1155642" y="3264151"/>
                  </a:lnTo>
                  <a:lnTo>
                    <a:pt x="1199621" y="3277640"/>
                  </a:lnTo>
                  <a:lnTo>
                    <a:pt x="1244106" y="3289932"/>
                  </a:lnTo>
                  <a:lnTo>
                    <a:pt x="1289079" y="3301009"/>
                  </a:lnTo>
                  <a:lnTo>
                    <a:pt x="1334522" y="3310852"/>
                  </a:lnTo>
                  <a:lnTo>
                    <a:pt x="1380415" y="3319444"/>
                  </a:lnTo>
                  <a:lnTo>
                    <a:pt x="1426741" y="3326764"/>
                  </a:lnTo>
                  <a:lnTo>
                    <a:pt x="1473481" y="3332796"/>
                  </a:lnTo>
                  <a:lnTo>
                    <a:pt x="1520616" y="3337519"/>
                  </a:lnTo>
                  <a:lnTo>
                    <a:pt x="1568128" y="3340916"/>
                  </a:lnTo>
                  <a:lnTo>
                    <a:pt x="1615998" y="3342967"/>
                  </a:lnTo>
                  <a:lnTo>
                    <a:pt x="1664208" y="3343655"/>
                  </a:lnTo>
                  <a:lnTo>
                    <a:pt x="1712417" y="3342967"/>
                  </a:lnTo>
                  <a:lnTo>
                    <a:pt x="1760287" y="3340916"/>
                  </a:lnTo>
                  <a:lnTo>
                    <a:pt x="1807799" y="3337519"/>
                  </a:lnTo>
                  <a:lnTo>
                    <a:pt x="1854934" y="3332796"/>
                  </a:lnTo>
                  <a:lnTo>
                    <a:pt x="1901674" y="3326764"/>
                  </a:lnTo>
                  <a:lnTo>
                    <a:pt x="1948000" y="3319444"/>
                  </a:lnTo>
                  <a:lnTo>
                    <a:pt x="1993893" y="3310852"/>
                  </a:lnTo>
                  <a:lnTo>
                    <a:pt x="2039336" y="3301009"/>
                  </a:lnTo>
                  <a:lnTo>
                    <a:pt x="2084309" y="3289932"/>
                  </a:lnTo>
                  <a:lnTo>
                    <a:pt x="2128794" y="3277640"/>
                  </a:lnTo>
                  <a:lnTo>
                    <a:pt x="2172773" y="3264151"/>
                  </a:lnTo>
                  <a:lnTo>
                    <a:pt x="2216228" y="3249485"/>
                  </a:lnTo>
                  <a:lnTo>
                    <a:pt x="2259139" y="3233659"/>
                  </a:lnTo>
                  <a:lnTo>
                    <a:pt x="2301488" y="3216693"/>
                  </a:lnTo>
                  <a:lnTo>
                    <a:pt x="2343256" y="3198605"/>
                  </a:lnTo>
                  <a:lnTo>
                    <a:pt x="2384426" y="3179413"/>
                  </a:lnTo>
                  <a:lnTo>
                    <a:pt x="2424979" y="3159136"/>
                  </a:lnTo>
                  <a:lnTo>
                    <a:pt x="2464895" y="3137793"/>
                  </a:lnTo>
                  <a:lnTo>
                    <a:pt x="2504157" y="3115403"/>
                  </a:lnTo>
                  <a:lnTo>
                    <a:pt x="2542747" y="3091983"/>
                  </a:lnTo>
                  <a:lnTo>
                    <a:pt x="2580645" y="3067552"/>
                  </a:lnTo>
                  <a:lnTo>
                    <a:pt x="2617833" y="3042130"/>
                  </a:lnTo>
                  <a:lnTo>
                    <a:pt x="2654292" y="3015734"/>
                  </a:lnTo>
                  <a:lnTo>
                    <a:pt x="2690005" y="2988384"/>
                  </a:lnTo>
                  <a:lnTo>
                    <a:pt x="2724952" y="2960097"/>
                  </a:lnTo>
                  <a:lnTo>
                    <a:pt x="2759116" y="2930893"/>
                  </a:lnTo>
                  <a:lnTo>
                    <a:pt x="2792477" y="2900790"/>
                  </a:lnTo>
                  <a:lnTo>
                    <a:pt x="2825017" y="2869806"/>
                  </a:lnTo>
                  <a:lnTo>
                    <a:pt x="2856718" y="2837960"/>
                  </a:lnTo>
                  <a:lnTo>
                    <a:pt x="2887561" y="2805271"/>
                  </a:lnTo>
                  <a:lnTo>
                    <a:pt x="2917527" y="2771758"/>
                  </a:lnTo>
                  <a:lnTo>
                    <a:pt x="2946599" y="2737438"/>
                  </a:lnTo>
                  <a:lnTo>
                    <a:pt x="2974757" y="2702331"/>
                  </a:lnTo>
                  <a:lnTo>
                    <a:pt x="3001983" y="2666455"/>
                  </a:lnTo>
                  <a:lnTo>
                    <a:pt x="3028259" y="2629828"/>
                  </a:lnTo>
                  <a:lnTo>
                    <a:pt x="3053566" y="2592470"/>
                  </a:lnTo>
                  <a:lnTo>
                    <a:pt x="3077885" y="2554398"/>
                  </a:lnTo>
                  <a:lnTo>
                    <a:pt x="3101198" y="2515632"/>
                  </a:lnTo>
                  <a:lnTo>
                    <a:pt x="3123487" y="2476190"/>
                  </a:lnTo>
                  <a:lnTo>
                    <a:pt x="3144733" y="2436091"/>
                  </a:lnTo>
                  <a:lnTo>
                    <a:pt x="3164918" y="2395353"/>
                  </a:lnTo>
                  <a:lnTo>
                    <a:pt x="3184023" y="2353994"/>
                  </a:lnTo>
                  <a:lnTo>
                    <a:pt x="3202029" y="2312034"/>
                  </a:lnTo>
                  <a:lnTo>
                    <a:pt x="3218918" y="2269491"/>
                  </a:lnTo>
                  <a:lnTo>
                    <a:pt x="3234672" y="2226383"/>
                  </a:lnTo>
                  <a:lnTo>
                    <a:pt x="3249272" y="2182730"/>
                  </a:lnTo>
                  <a:lnTo>
                    <a:pt x="3262699" y="2138549"/>
                  </a:lnTo>
                  <a:lnTo>
                    <a:pt x="3274935" y="2093859"/>
                  </a:lnTo>
                  <a:lnTo>
                    <a:pt x="3285962" y="2048680"/>
                  </a:lnTo>
                  <a:lnTo>
                    <a:pt x="3295761" y="2003028"/>
                  </a:lnTo>
                  <a:lnTo>
                    <a:pt x="3304313" y="1956924"/>
                  </a:lnTo>
                  <a:lnTo>
                    <a:pt x="3311601" y="1910386"/>
                  </a:lnTo>
                  <a:lnTo>
                    <a:pt x="3317605" y="1863431"/>
                  </a:lnTo>
                  <a:lnTo>
                    <a:pt x="3322307" y="1816080"/>
                  </a:lnTo>
                  <a:lnTo>
                    <a:pt x="3325688" y="1768349"/>
                  </a:lnTo>
                  <a:lnTo>
                    <a:pt x="3327731" y="1720259"/>
                  </a:lnTo>
                  <a:lnTo>
                    <a:pt x="3328416" y="1671827"/>
                  </a:lnTo>
                  <a:lnTo>
                    <a:pt x="3327731" y="1623398"/>
                  </a:lnTo>
                  <a:lnTo>
                    <a:pt x="3325688" y="1575309"/>
                  </a:lnTo>
                  <a:lnTo>
                    <a:pt x="3322307" y="1527581"/>
                  </a:lnTo>
                  <a:lnTo>
                    <a:pt x="3317605" y="1480231"/>
                  </a:lnTo>
                  <a:lnTo>
                    <a:pt x="3311601" y="1433278"/>
                  </a:lnTo>
                  <a:lnTo>
                    <a:pt x="3304313" y="1386740"/>
                  </a:lnTo>
                  <a:lnTo>
                    <a:pt x="3295761" y="1340637"/>
                  </a:lnTo>
                  <a:lnTo>
                    <a:pt x="3285962" y="1294987"/>
                  </a:lnTo>
                  <a:lnTo>
                    <a:pt x="3274935" y="1249808"/>
                  </a:lnTo>
                  <a:lnTo>
                    <a:pt x="3262699" y="1205120"/>
                  </a:lnTo>
                  <a:lnTo>
                    <a:pt x="3249272" y="1160940"/>
                  </a:lnTo>
                  <a:lnTo>
                    <a:pt x="3234672" y="1117287"/>
                  </a:lnTo>
                  <a:lnTo>
                    <a:pt x="3218918" y="1074179"/>
                  </a:lnTo>
                  <a:lnTo>
                    <a:pt x="3202029" y="1031637"/>
                  </a:lnTo>
                  <a:lnTo>
                    <a:pt x="3184023" y="989677"/>
                  </a:lnTo>
                  <a:lnTo>
                    <a:pt x="3164918" y="948319"/>
                  </a:lnTo>
                  <a:lnTo>
                    <a:pt x="3144733" y="907581"/>
                  </a:lnTo>
                  <a:lnTo>
                    <a:pt x="3123487" y="867481"/>
                  </a:lnTo>
                  <a:lnTo>
                    <a:pt x="3101198" y="828040"/>
                  </a:lnTo>
                  <a:lnTo>
                    <a:pt x="3077885" y="789273"/>
                  </a:lnTo>
                  <a:lnTo>
                    <a:pt x="3053566" y="751202"/>
                  </a:lnTo>
                  <a:lnTo>
                    <a:pt x="3028259" y="713844"/>
                  </a:lnTo>
                  <a:lnTo>
                    <a:pt x="3001983" y="677217"/>
                  </a:lnTo>
                  <a:lnTo>
                    <a:pt x="2974757" y="641340"/>
                  </a:lnTo>
                  <a:lnTo>
                    <a:pt x="2946599" y="606233"/>
                  </a:lnTo>
                  <a:lnTo>
                    <a:pt x="2917527" y="571913"/>
                  </a:lnTo>
                  <a:lnTo>
                    <a:pt x="2887561" y="538399"/>
                  </a:lnTo>
                  <a:lnTo>
                    <a:pt x="2856718" y="505709"/>
                  </a:lnTo>
                  <a:lnTo>
                    <a:pt x="2825017" y="473863"/>
                  </a:lnTo>
                  <a:lnTo>
                    <a:pt x="2792477" y="442879"/>
                  </a:lnTo>
                  <a:lnTo>
                    <a:pt x="2759116" y="412775"/>
                  </a:lnTo>
                  <a:lnTo>
                    <a:pt x="2724952" y="383570"/>
                  </a:lnTo>
                  <a:lnTo>
                    <a:pt x="2690005" y="355283"/>
                  </a:lnTo>
                  <a:lnTo>
                    <a:pt x="2654292" y="327932"/>
                  </a:lnTo>
                  <a:lnTo>
                    <a:pt x="2617833" y="301535"/>
                  </a:lnTo>
                  <a:lnTo>
                    <a:pt x="2580645" y="276112"/>
                  </a:lnTo>
                  <a:lnTo>
                    <a:pt x="2542747" y="251681"/>
                  </a:lnTo>
                  <a:lnTo>
                    <a:pt x="2504157" y="228261"/>
                  </a:lnTo>
                  <a:lnTo>
                    <a:pt x="2464895" y="205869"/>
                  </a:lnTo>
                  <a:lnTo>
                    <a:pt x="2424979" y="184526"/>
                  </a:lnTo>
                  <a:lnTo>
                    <a:pt x="2384426" y="164249"/>
                  </a:lnTo>
                  <a:lnTo>
                    <a:pt x="2343256" y="145056"/>
                  </a:lnTo>
                  <a:lnTo>
                    <a:pt x="2301488" y="126967"/>
                  </a:lnTo>
                  <a:lnTo>
                    <a:pt x="2259139" y="110000"/>
                  </a:lnTo>
                  <a:lnTo>
                    <a:pt x="2216228" y="94174"/>
                  </a:lnTo>
                  <a:lnTo>
                    <a:pt x="2172773" y="79507"/>
                  </a:lnTo>
                  <a:lnTo>
                    <a:pt x="2128794" y="66018"/>
                  </a:lnTo>
                  <a:lnTo>
                    <a:pt x="2084309" y="53726"/>
                  </a:lnTo>
                  <a:lnTo>
                    <a:pt x="2039336" y="42648"/>
                  </a:lnTo>
                  <a:lnTo>
                    <a:pt x="1993893" y="32804"/>
                  </a:lnTo>
                  <a:lnTo>
                    <a:pt x="1948000" y="24212"/>
                  </a:lnTo>
                  <a:lnTo>
                    <a:pt x="1901674" y="16891"/>
                  </a:lnTo>
                  <a:lnTo>
                    <a:pt x="1854934" y="10860"/>
                  </a:lnTo>
                  <a:lnTo>
                    <a:pt x="1807799" y="6136"/>
                  </a:lnTo>
                  <a:lnTo>
                    <a:pt x="1760287" y="2739"/>
                  </a:lnTo>
                  <a:lnTo>
                    <a:pt x="1712417" y="688"/>
                  </a:lnTo>
                  <a:lnTo>
                    <a:pt x="1664208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31791" y="3067811"/>
              <a:ext cx="3328670" cy="3343910"/>
            </a:xfrm>
            <a:custGeom>
              <a:avLst/>
              <a:gdLst/>
              <a:ahLst/>
              <a:cxnLst/>
              <a:rect l="l" t="t" r="r" b="b"/>
              <a:pathLst>
                <a:path w="3328670" h="3343910">
                  <a:moveTo>
                    <a:pt x="0" y="1671827"/>
                  </a:moveTo>
                  <a:lnTo>
                    <a:pt x="684" y="1623398"/>
                  </a:lnTo>
                  <a:lnTo>
                    <a:pt x="2727" y="1575309"/>
                  </a:lnTo>
                  <a:lnTo>
                    <a:pt x="6108" y="1527581"/>
                  </a:lnTo>
                  <a:lnTo>
                    <a:pt x="10810" y="1480231"/>
                  </a:lnTo>
                  <a:lnTo>
                    <a:pt x="16814" y="1433278"/>
                  </a:lnTo>
                  <a:lnTo>
                    <a:pt x="24102" y="1386740"/>
                  </a:lnTo>
                  <a:lnTo>
                    <a:pt x="32654" y="1340637"/>
                  </a:lnTo>
                  <a:lnTo>
                    <a:pt x="42453" y="1294987"/>
                  </a:lnTo>
                  <a:lnTo>
                    <a:pt x="53480" y="1249808"/>
                  </a:lnTo>
                  <a:lnTo>
                    <a:pt x="65716" y="1205120"/>
                  </a:lnTo>
                  <a:lnTo>
                    <a:pt x="79143" y="1160940"/>
                  </a:lnTo>
                  <a:lnTo>
                    <a:pt x="93743" y="1117287"/>
                  </a:lnTo>
                  <a:lnTo>
                    <a:pt x="109497" y="1074179"/>
                  </a:lnTo>
                  <a:lnTo>
                    <a:pt x="126386" y="1031637"/>
                  </a:lnTo>
                  <a:lnTo>
                    <a:pt x="144392" y="989677"/>
                  </a:lnTo>
                  <a:lnTo>
                    <a:pt x="163497" y="948319"/>
                  </a:lnTo>
                  <a:lnTo>
                    <a:pt x="183682" y="907581"/>
                  </a:lnTo>
                  <a:lnTo>
                    <a:pt x="204928" y="867481"/>
                  </a:lnTo>
                  <a:lnTo>
                    <a:pt x="227217" y="828039"/>
                  </a:lnTo>
                  <a:lnTo>
                    <a:pt x="250530" y="789273"/>
                  </a:lnTo>
                  <a:lnTo>
                    <a:pt x="274849" y="751202"/>
                  </a:lnTo>
                  <a:lnTo>
                    <a:pt x="300156" y="713844"/>
                  </a:lnTo>
                  <a:lnTo>
                    <a:pt x="326432" y="677217"/>
                  </a:lnTo>
                  <a:lnTo>
                    <a:pt x="353658" y="641340"/>
                  </a:lnTo>
                  <a:lnTo>
                    <a:pt x="381816" y="606233"/>
                  </a:lnTo>
                  <a:lnTo>
                    <a:pt x="410888" y="571913"/>
                  </a:lnTo>
                  <a:lnTo>
                    <a:pt x="440854" y="538399"/>
                  </a:lnTo>
                  <a:lnTo>
                    <a:pt x="471697" y="505709"/>
                  </a:lnTo>
                  <a:lnTo>
                    <a:pt x="503398" y="473863"/>
                  </a:lnTo>
                  <a:lnTo>
                    <a:pt x="535938" y="442879"/>
                  </a:lnTo>
                  <a:lnTo>
                    <a:pt x="569299" y="412775"/>
                  </a:lnTo>
                  <a:lnTo>
                    <a:pt x="603463" y="383570"/>
                  </a:lnTo>
                  <a:lnTo>
                    <a:pt x="638410" y="355283"/>
                  </a:lnTo>
                  <a:lnTo>
                    <a:pt x="674123" y="327932"/>
                  </a:lnTo>
                  <a:lnTo>
                    <a:pt x="710582" y="301535"/>
                  </a:lnTo>
                  <a:lnTo>
                    <a:pt x="747770" y="276112"/>
                  </a:lnTo>
                  <a:lnTo>
                    <a:pt x="785668" y="251681"/>
                  </a:lnTo>
                  <a:lnTo>
                    <a:pt x="824258" y="228261"/>
                  </a:lnTo>
                  <a:lnTo>
                    <a:pt x="863520" y="205869"/>
                  </a:lnTo>
                  <a:lnTo>
                    <a:pt x="903436" y="184526"/>
                  </a:lnTo>
                  <a:lnTo>
                    <a:pt x="943989" y="164249"/>
                  </a:lnTo>
                  <a:lnTo>
                    <a:pt x="985159" y="145056"/>
                  </a:lnTo>
                  <a:lnTo>
                    <a:pt x="1026927" y="126967"/>
                  </a:lnTo>
                  <a:lnTo>
                    <a:pt x="1069276" y="110000"/>
                  </a:lnTo>
                  <a:lnTo>
                    <a:pt x="1112187" y="94174"/>
                  </a:lnTo>
                  <a:lnTo>
                    <a:pt x="1155642" y="79507"/>
                  </a:lnTo>
                  <a:lnTo>
                    <a:pt x="1199621" y="66018"/>
                  </a:lnTo>
                  <a:lnTo>
                    <a:pt x="1244106" y="53726"/>
                  </a:lnTo>
                  <a:lnTo>
                    <a:pt x="1289079" y="42648"/>
                  </a:lnTo>
                  <a:lnTo>
                    <a:pt x="1334522" y="32804"/>
                  </a:lnTo>
                  <a:lnTo>
                    <a:pt x="1380415" y="24212"/>
                  </a:lnTo>
                  <a:lnTo>
                    <a:pt x="1426741" y="16891"/>
                  </a:lnTo>
                  <a:lnTo>
                    <a:pt x="1473481" y="10860"/>
                  </a:lnTo>
                  <a:lnTo>
                    <a:pt x="1520616" y="6136"/>
                  </a:lnTo>
                  <a:lnTo>
                    <a:pt x="1568128" y="2739"/>
                  </a:lnTo>
                  <a:lnTo>
                    <a:pt x="1615998" y="688"/>
                  </a:lnTo>
                  <a:lnTo>
                    <a:pt x="1664208" y="0"/>
                  </a:lnTo>
                  <a:lnTo>
                    <a:pt x="1712417" y="688"/>
                  </a:lnTo>
                  <a:lnTo>
                    <a:pt x="1760287" y="2739"/>
                  </a:lnTo>
                  <a:lnTo>
                    <a:pt x="1807799" y="6136"/>
                  </a:lnTo>
                  <a:lnTo>
                    <a:pt x="1854934" y="10860"/>
                  </a:lnTo>
                  <a:lnTo>
                    <a:pt x="1901674" y="16891"/>
                  </a:lnTo>
                  <a:lnTo>
                    <a:pt x="1948000" y="24212"/>
                  </a:lnTo>
                  <a:lnTo>
                    <a:pt x="1993893" y="32804"/>
                  </a:lnTo>
                  <a:lnTo>
                    <a:pt x="2039336" y="42648"/>
                  </a:lnTo>
                  <a:lnTo>
                    <a:pt x="2084309" y="53726"/>
                  </a:lnTo>
                  <a:lnTo>
                    <a:pt x="2128794" y="66018"/>
                  </a:lnTo>
                  <a:lnTo>
                    <a:pt x="2172773" y="79507"/>
                  </a:lnTo>
                  <a:lnTo>
                    <a:pt x="2216228" y="94174"/>
                  </a:lnTo>
                  <a:lnTo>
                    <a:pt x="2259139" y="110000"/>
                  </a:lnTo>
                  <a:lnTo>
                    <a:pt x="2301488" y="126967"/>
                  </a:lnTo>
                  <a:lnTo>
                    <a:pt x="2343256" y="145056"/>
                  </a:lnTo>
                  <a:lnTo>
                    <a:pt x="2384426" y="164249"/>
                  </a:lnTo>
                  <a:lnTo>
                    <a:pt x="2424979" y="184526"/>
                  </a:lnTo>
                  <a:lnTo>
                    <a:pt x="2464895" y="205869"/>
                  </a:lnTo>
                  <a:lnTo>
                    <a:pt x="2504157" y="228261"/>
                  </a:lnTo>
                  <a:lnTo>
                    <a:pt x="2542747" y="251681"/>
                  </a:lnTo>
                  <a:lnTo>
                    <a:pt x="2580645" y="276112"/>
                  </a:lnTo>
                  <a:lnTo>
                    <a:pt x="2617833" y="301535"/>
                  </a:lnTo>
                  <a:lnTo>
                    <a:pt x="2654292" y="327932"/>
                  </a:lnTo>
                  <a:lnTo>
                    <a:pt x="2690005" y="355283"/>
                  </a:lnTo>
                  <a:lnTo>
                    <a:pt x="2724952" y="383570"/>
                  </a:lnTo>
                  <a:lnTo>
                    <a:pt x="2759116" y="412775"/>
                  </a:lnTo>
                  <a:lnTo>
                    <a:pt x="2792477" y="442879"/>
                  </a:lnTo>
                  <a:lnTo>
                    <a:pt x="2825017" y="473863"/>
                  </a:lnTo>
                  <a:lnTo>
                    <a:pt x="2856718" y="505709"/>
                  </a:lnTo>
                  <a:lnTo>
                    <a:pt x="2887561" y="538399"/>
                  </a:lnTo>
                  <a:lnTo>
                    <a:pt x="2917527" y="571913"/>
                  </a:lnTo>
                  <a:lnTo>
                    <a:pt x="2946599" y="606233"/>
                  </a:lnTo>
                  <a:lnTo>
                    <a:pt x="2974757" y="641340"/>
                  </a:lnTo>
                  <a:lnTo>
                    <a:pt x="3001983" y="677217"/>
                  </a:lnTo>
                  <a:lnTo>
                    <a:pt x="3028259" y="713844"/>
                  </a:lnTo>
                  <a:lnTo>
                    <a:pt x="3053566" y="751202"/>
                  </a:lnTo>
                  <a:lnTo>
                    <a:pt x="3077885" y="789273"/>
                  </a:lnTo>
                  <a:lnTo>
                    <a:pt x="3101198" y="828040"/>
                  </a:lnTo>
                  <a:lnTo>
                    <a:pt x="3123487" y="867481"/>
                  </a:lnTo>
                  <a:lnTo>
                    <a:pt x="3144733" y="907581"/>
                  </a:lnTo>
                  <a:lnTo>
                    <a:pt x="3164918" y="948319"/>
                  </a:lnTo>
                  <a:lnTo>
                    <a:pt x="3184023" y="989677"/>
                  </a:lnTo>
                  <a:lnTo>
                    <a:pt x="3202029" y="1031637"/>
                  </a:lnTo>
                  <a:lnTo>
                    <a:pt x="3218918" y="1074179"/>
                  </a:lnTo>
                  <a:lnTo>
                    <a:pt x="3234672" y="1117287"/>
                  </a:lnTo>
                  <a:lnTo>
                    <a:pt x="3249272" y="1160940"/>
                  </a:lnTo>
                  <a:lnTo>
                    <a:pt x="3262699" y="1205120"/>
                  </a:lnTo>
                  <a:lnTo>
                    <a:pt x="3274935" y="1249808"/>
                  </a:lnTo>
                  <a:lnTo>
                    <a:pt x="3285962" y="1294987"/>
                  </a:lnTo>
                  <a:lnTo>
                    <a:pt x="3295761" y="1340637"/>
                  </a:lnTo>
                  <a:lnTo>
                    <a:pt x="3304313" y="1386740"/>
                  </a:lnTo>
                  <a:lnTo>
                    <a:pt x="3311601" y="1433278"/>
                  </a:lnTo>
                  <a:lnTo>
                    <a:pt x="3317605" y="1480231"/>
                  </a:lnTo>
                  <a:lnTo>
                    <a:pt x="3322307" y="1527581"/>
                  </a:lnTo>
                  <a:lnTo>
                    <a:pt x="3325688" y="1575309"/>
                  </a:lnTo>
                  <a:lnTo>
                    <a:pt x="3327731" y="1623398"/>
                  </a:lnTo>
                  <a:lnTo>
                    <a:pt x="3328416" y="1671827"/>
                  </a:lnTo>
                  <a:lnTo>
                    <a:pt x="3327731" y="1720259"/>
                  </a:lnTo>
                  <a:lnTo>
                    <a:pt x="3325688" y="1768349"/>
                  </a:lnTo>
                  <a:lnTo>
                    <a:pt x="3322307" y="1816080"/>
                  </a:lnTo>
                  <a:lnTo>
                    <a:pt x="3317605" y="1863431"/>
                  </a:lnTo>
                  <a:lnTo>
                    <a:pt x="3311601" y="1910386"/>
                  </a:lnTo>
                  <a:lnTo>
                    <a:pt x="3304313" y="1956924"/>
                  </a:lnTo>
                  <a:lnTo>
                    <a:pt x="3295761" y="2003028"/>
                  </a:lnTo>
                  <a:lnTo>
                    <a:pt x="3285962" y="2048680"/>
                  </a:lnTo>
                  <a:lnTo>
                    <a:pt x="3274935" y="2093859"/>
                  </a:lnTo>
                  <a:lnTo>
                    <a:pt x="3262699" y="2138549"/>
                  </a:lnTo>
                  <a:lnTo>
                    <a:pt x="3249272" y="2182730"/>
                  </a:lnTo>
                  <a:lnTo>
                    <a:pt x="3234672" y="2226383"/>
                  </a:lnTo>
                  <a:lnTo>
                    <a:pt x="3218918" y="2269491"/>
                  </a:lnTo>
                  <a:lnTo>
                    <a:pt x="3202029" y="2312034"/>
                  </a:lnTo>
                  <a:lnTo>
                    <a:pt x="3184023" y="2353994"/>
                  </a:lnTo>
                  <a:lnTo>
                    <a:pt x="3164918" y="2395353"/>
                  </a:lnTo>
                  <a:lnTo>
                    <a:pt x="3144733" y="2436091"/>
                  </a:lnTo>
                  <a:lnTo>
                    <a:pt x="3123487" y="2476190"/>
                  </a:lnTo>
                  <a:lnTo>
                    <a:pt x="3101198" y="2515632"/>
                  </a:lnTo>
                  <a:lnTo>
                    <a:pt x="3077885" y="2554398"/>
                  </a:lnTo>
                  <a:lnTo>
                    <a:pt x="3053566" y="2592470"/>
                  </a:lnTo>
                  <a:lnTo>
                    <a:pt x="3028259" y="2629828"/>
                  </a:lnTo>
                  <a:lnTo>
                    <a:pt x="3001983" y="2666455"/>
                  </a:lnTo>
                  <a:lnTo>
                    <a:pt x="2974757" y="2702331"/>
                  </a:lnTo>
                  <a:lnTo>
                    <a:pt x="2946599" y="2737438"/>
                  </a:lnTo>
                  <a:lnTo>
                    <a:pt x="2917527" y="2771758"/>
                  </a:lnTo>
                  <a:lnTo>
                    <a:pt x="2887561" y="2805271"/>
                  </a:lnTo>
                  <a:lnTo>
                    <a:pt x="2856718" y="2837960"/>
                  </a:lnTo>
                  <a:lnTo>
                    <a:pt x="2825017" y="2869806"/>
                  </a:lnTo>
                  <a:lnTo>
                    <a:pt x="2792477" y="2900790"/>
                  </a:lnTo>
                  <a:lnTo>
                    <a:pt x="2759116" y="2930893"/>
                  </a:lnTo>
                  <a:lnTo>
                    <a:pt x="2724952" y="2960097"/>
                  </a:lnTo>
                  <a:lnTo>
                    <a:pt x="2690005" y="2988384"/>
                  </a:lnTo>
                  <a:lnTo>
                    <a:pt x="2654292" y="3015734"/>
                  </a:lnTo>
                  <a:lnTo>
                    <a:pt x="2617833" y="3042130"/>
                  </a:lnTo>
                  <a:lnTo>
                    <a:pt x="2580645" y="3067552"/>
                  </a:lnTo>
                  <a:lnTo>
                    <a:pt x="2542747" y="3091983"/>
                  </a:lnTo>
                  <a:lnTo>
                    <a:pt x="2504157" y="3115403"/>
                  </a:lnTo>
                  <a:lnTo>
                    <a:pt x="2464895" y="3137793"/>
                  </a:lnTo>
                  <a:lnTo>
                    <a:pt x="2424979" y="3159136"/>
                  </a:lnTo>
                  <a:lnTo>
                    <a:pt x="2384426" y="3179413"/>
                  </a:lnTo>
                  <a:lnTo>
                    <a:pt x="2343256" y="3198605"/>
                  </a:lnTo>
                  <a:lnTo>
                    <a:pt x="2301488" y="3216693"/>
                  </a:lnTo>
                  <a:lnTo>
                    <a:pt x="2259139" y="3233659"/>
                  </a:lnTo>
                  <a:lnTo>
                    <a:pt x="2216228" y="3249485"/>
                  </a:lnTo>
                  <a:lnTo>
                    <a:pt x="2172773" y="3264151"/>
                  </a:lnTo>
                  <a:lnTo>
                    <a:pt x="2128794" y="3277640"/>
                  </a:lnTo>
                  <a:lnTo>
                    <a:pt x="2084309" y="3289932"/>
                  </a:lnTo>
                  <a:lnTo>
                    <a:pt x="2039336" y="3301009"/>
                  </a:lnTo>
                  <a:lnTo>
                    <a:pt x="1993893" y="3310852"/>
                  </a:lnTo>
                  <a:lnTo>
                    <a:pt x="1948000" y="3319444"/>
                  </a:lnTo>
                  <a:lnTo>
                    <a:pt x="1901674" y="3326764"/>
                  </a:lnTo>
                  <a:lnTo>
                    <a:pt x="1854934" y="3332796"/>
                  </a:lnTo>
                  <a:lnTo>
                    <a:pt x="1807799" y="3337519"/>
                  </a:lnTo>
                  <a:lnTo>
                    <a:pt x="1760287" y="3340916"/>
                  </a:lnTo>
                  <a:lnTo>
                    <a:pt x="1712417" y="3342967"/>
                  </a:lnTo>
                  <a:lnTo>
                    <a:pt x="1664208" y="3343655"/>
                  </a:lnTo>
                  <a:lnTo>
                    <a:pt x="1615998" y="3342967"/>
                  </a:lnTo>
                  <a:lnTo>
                    <a:pt x="1568128" y="3340916"/>
                  </a:lnTo>
                  <a:lnTo>
                    <a:pt x="1520616" y="3337519"/>
                  </a:lnTo>
                  <a:lnTo>
                    <a:pt x="1473481" y="3332796"/>
                  </a:lnTo>
                  <a:lnTo>
                    <a:pt x="1426741" y="3326764"/>
                  </a:lnTo>
                  <a:lnTo>
                    <a:pt x="1380415" y="3319444"/>
                  </a:lnTo>
                  <a:lnTo>
                    <a:pt x="1334522" y="3310852"/>
                  </a:lnTo>
                  <a:lnTo>
                    <a:pt x="1289079" y="3301009"/>
                  </a:lnTo>
                  <a:lnTo>
                    <a:pt x="1244106" y="3289932"/>
                  </a:lnTo>
                  <a:lnTo>
                    <a:pt x="1199621" y="3277640"/>
                  </a:lnTo>
                  <a:lnTo>
                    <a:pt x="1155642" y="3264151"/>
                  </a:lnTo>
                  <a:lnTo>
                    <a:pt x="1112187" y="3249485"/>
                  </a:lnTo>
                  <a:lnTo>
                    <a:pt x="1069276" y="3233659"/>
                  </a:lnTo>
                  <a:lnTo>
                    <a:pt x="1026927" y="3216693"/>
                  </a:lnTo>
                  <a:lnTo>
                    <a:pt x="985159" y="3198605"/>
                  </a:lnTo>
                  <a:lnTo>
                    <a:pt x="943989" y="3179413"/>
                  </a:lnTo>
                  <a:lnTo>
                    <a:pt x="903436" y="3159136"/>
                  </a:lnTo>
                  <a:lnTo>
                    <a:pt x="863520" y="3137793"/>
                  </a:lnTo>
                  <a:lnTo>
                    <a:pt x="824258" y="3115403"/>
                  </a:lnTo>
                  <a:lnTo>
                    <a:pt x="785668" y="3091983"/>
                  </a:lnTo>
                  <a:lnTo>
                    <a:pt x="747770" y="3067552"/>
                  </a:lnTo>
                  <a:lnTo>
                    <a:pt x="710582" y="3042130"/>
                  </a:lnTo>
                  <a:lnTo>
                    <a:pt x="674123" y="3015734"/>
                  </a:lnTo>
                  <a:lnTo>
                    <a:pt x="638410" y="2988384"/>
                  </a:lnTo>
                  <a:lnTo>
                    <a:pt x="603463" y="2960097"/>
                  </a:lnTo>
                  <a:lnTo>
                    <a:pt x="569299" y="2930893"/>
                  </a:lnTo>
                  <a:lnTo>
                    <a:pt x="535938" y="2900790"/>
                  </a:lnTo>
                  <a:lnTo>
                    <a:pt x="503398" y="2869806"/>
                  </a:lnTo>
                  <a:lnTo>
                    <a:pt x="471697" y="2837960"/>
                  </a:lnTo>
                  <a:lnTo>
                    <a:pt x="440854" y="2805271"/>
                  </a:lnTo>
                  <a:lnTo>
                    <a:pt x="410888" y="2771758"/>
                  </a:lnTo>
                  <a:lnTo>
                    <a:pt x="381816" y="2737438"/>
                  </a:lnTo>
                  <a:lnTo>
                    <a:pt x="353658" y="2702331"/>
                  </a:lnTo>
                  <a:lnTo>
                    <a:pt x="326432" y="2666455"/>
                  </a:lnTo>
                  <a:lnTo>
                    <a:pt x="300156" y="2629828"/>
                  </a:lnTo>
                  <a:lnTo>
                    <a:pt x="274849" y="2592470"/>
                  </a:lnTo>
                  <a:lnTo>
                    <a:pt x="250530" y="2554398"/>
                  </a:lnTo>
                  <a:lnTo>
                    <a:pt x="227217" y="2515632"/>
                  </a:lnTo>
                  <a:lnTo>
                    <a:pt x="204928" y="2476190"/>
                  </a:lnTo>
                  <a:lnTo>
                    <a:pt x="183682" y="2436091"/>
                  </a:lnTo>
                  <a:lnTo>
                    <a:pt x="163497" y="2395353"/>
                  </a:lnTo>
                  <a:lnTo>
                    <a:pt x="144392" y="2353994"/>
                  </a:lnTo>
                  <a:lnTo>
                    <a:pt x="126386" y="2312034"/>
                  </a:lnTo>
                  <a:lnTo>
                    <a:pt x="109497" y="2269491"/>
                  </a:lnTo>
                  <a:lnTo>
                    <a:pt x="93743" y="2226383"/>
                  </a:lnTo>
                  <a:lnTo>
                    <a:pt x="79143" y="2182730"/>
                  </a:lnTo>
                  <a:lnTo>
                    <a:pt x="65716" y="2138549"/>
                  </a:lnTo>
                  <a:lnTo>
                    <a:pt x="53480" y="2093859"/>
                  </a:lnTo>
                  <a:lnTo>
                    <a:pt x="42453" y="2048680"/>
                  </a:lnTo>
                  <a:lnTo>
                    <a:pt x="32654" y="2003028"/>
                  </a:lnTo>
                  <a:lnTo>
                    <a:pt x="24102" y="1956924"/>
                  </a:lnTo>
                  <a:lnTo>
                    <a:pt x="16814" y="1910386"/>
                  </a:lnTo>
                  <a:lnTo>
                    <a:pt x="10810" y="1863431"/>
                  </a:lnTo>
                  <a:lnTo>
                    <a:pt x="6108" y="1816080"/>
                  </a:lnTo>
                  <a:lnTo>
                    <a:pt x="2727" y="1768349"/>
                  </a:lnTo>
                  <a:lnTo>
                    <a:pt x="684" y="1720259"/>
                  </a:lnTo>
                  <a:lnTo>
                    <a:pt x="0" y="16718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33187" y="3587495"/>
              <a:ext cx="2339340" cy="2333625"/>
            </a:xfrm>
            <a:custGeom>
              <a:avLst/>
              <a:gdLst/>
              <a:ahLst/>
              <a:cxnLst/>
              <a:rect l="l" t="t" r="r" b="b"/>
              <a:pathLst>
                <a:path w="2339340" h="2333625">
                  <a:moveTo>
                    <a:pt x="2339340" y="0"/>
                  </a:moveTo>
                  <a:lnTo>
                    <a:pt x="0" y="0"/>
                  </a:lnTo>
                  <a:lnTo>
                    <a:pt x="0" y="2333243"/>
                  </a:lnTo>
                  <a:lnTo>
                    <a:pt x="2339340" y="2333243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163439" y="4245031"/>
            <a:ext cx="1877060" cy="941069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dirty="0" sz="2000" spc="-100" b="1">
                <a:latin typeface="Arial"/>
                <a:cs typeface="Arial"/>
              </a:rPr>
              <a:t>Odor</a:t>
            </a:r>
            <a:r>
              <a:rPr dirty="0" sz="2000" spc="-160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114" b="1">
                <a:latin typeface="Arial"/>
                <a:cs typeface="Arial"/>
              </a:rPr>
              <a:t>system 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60" b="1">
                <a:latin typeface="Arial"/>
                <a:cs typeface="Arial"/>
              </a:rPr>
              <a:t>biofilter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53857" y="1005586"/>
            <a:ext cx="3340100" cy="3355340"/>
            <a:chOff x="7753857" y="1005586"/>
            <a:chExt cx="3340100" cy="3355340"/>
          </a:xfrm>
        </p:grpSpPr>
        <p:sp>
          <p:nvSpPr>
            <p:cNvPr id="12" name="object 12"/>
            <p:cNvSpPr/>
            <p:nvPr/>
          </p:nvSpPr>
          <p:spPr>
            <a:xfrm>
              <a:off x="7760207" y="1011936"/>
              <a:ext cx="3327400" cy="3342640"/>
            </a:xfrm>
            <a:custGeom>
              <a:avLst/>
              <a:gdLst/>
              <a:ahLst/>
              <a:cxnLst/>
              <a:rect l="l" t="t" r="r" b="b"/>
              <a:pathLst>
                <a:path w="3327400" h="3342640">
                  <a:moveTo>
                    <a:pt x="1663446" y="0"/>
                  </a:moveTo>
                  <a:lnTo>
                    <a:pt x="1615256" y="687"/>
                  </a:lnTo>
                  <a:lnTo>
                    <a:pt x="1567406" y="2738"/>
                  </a:lnTo>
                  <a:lnTo>
                    <a:pt x="1519914" y="6133"/>
                  </a:lnTo>
                  <a:lnTo>
                    <a:pt x="1472799" y="10854"/>
                  </a:lnTo>
                  <a:lnTo>
                    <a:pt x="1426079" y="16883"/>
                  </a:lnTo>
                  <a:lnTo>
                    <a:pt x="1379773" y="24200"/>
                  </a:lnTo>
                  <a:lnTo>
                    <a:pt x="1333900" y="32788"/>
                  </a:lnTo>
                  <a:lnTo>
                    <a:pt x="1288477" y="42627"/>
                  </a:lnTo>
                  <a:lnTo>
                    <a:pt x="1243523" y="53699"/>
                  </a:lnTo>
                  <a:lnTo>
                    <a:pt x="1199057" y="65985"/>
                  </a:lnTo>
                  <a:lnTo>
                    <a:pt x="1155097" y="79467"/>
                  </a:lnTo>
                  <a:lnTo>
                    <a:pt x="1111662" y="94127"/>
                  </a:lnTo>
                  <a:lnTo>
                    <a:pt x="1068771" y="109945"/>
                  </a:lnTo>
                  <a:lnTo>
                    <a:pt x="1026441" y="126904"/>
                  </a:lnTo>
                  <a:lnTo>
                    <a:pt x="984691" y="144984"/>
                  </a:lnTo>
                  <a:lnTo>
                    <a:pt x="943539" y="164167"/>
                  </a:lnTo>
                  <a:lnTo>
                    <a:pt x="903005" y="184434"/>
                  </a:lnTo>
                  <a:lnTo>
                    <a:pt x="863107" y="205767"/>
                  </a:lnTo>
                  <a:lnTo>
                    <a:pt x="823863" y="228148"/>
                  </a:lnTo>
                  <a:lnTo>
                    <a:pt x="785291" y="251557"/>
                  </a:lnTo>
                  <a:lnTo>
                    <a:pt x="747411" y="275976"/>
                  </a:lnTo>
                  <a:lnTo>
                    <a:pt x="710240" y="301387"/>
                  </a:lnTo>
                  <a:lnTo>
                    <a:pt x="673797" y="327771"/>
                  </a:lnTo>
                  <a:lnTo>
                    <a:pt x="638101" y="355109"/>
                  </a:lnTo>
                  <a:lnTo>
                    <a:pt x="603170" y="383382"/>
                  </a:lnTo>
                  <a:lnTo>
                    <a:pt x="569022" y="412573"/>
                  </a:lnTo>
                  <a:lnTo>
                    <a:pt x="535677" y="442663"/>
                  </a:lnTo>
                  <a:lnTo>
                    <a:pt x="503152" y="473633"/>
                  </a:lnTo>
                  <a:lnTo>
                    <a:pt x="471466" y="505464"/>
                  </a:lnTo>
                  <a:lnTo>
                    <a:pt x="440638" y="538138"/>
                  </a:lnTo>
                  <a:lnTo>
                    <a:pt x="410686" y="571636"/>
                  </a:lnTo>
                  <a:lnTo>
                    <a:pt x="381629" y="605940"/>
                  </a:lnTo>
                  <a:lnTo>
                    <a:pt x="353484" y="641031"/>
                  </a:lnTo>
                  <a:lnTo>
                    <a:pt x="326271" y="676891"/>
                  </a:lnTo>
                  <a:lnTo>
                    <a:pt x="300008" y="713501"/>
                  </a:lnTo>
                  <a:lnTo>
                    <a:pt x="274713" y="750842"/>
                  </a:lnTo>
                  <a:lnTo>
                    <a:pt x="250406" y="788896"/>
                  </a:lnTo>
                  <a:lnTo>
                    <a:pt x="227104" y="827644"/>
                  </a:lnTo>
                  <a:lnTo>
                    <a:pt x="204826" y="867068"/>
                  </a:lnTo>
                  <a:lnTo>
                    <a:pt x="183590" y="907150"/>
                  </a:lnTo>
                  <a:lnTo>
                    <a:pt x="163415" y="947869"/>
                  </a:lnTo>
                  <a:lnTo>
                    <a:pt x="144320" y="989209"/>
                  </a:lnTo>
                  <a:lnTo>
                    <a:pt x="126323" y="1031150"/>
                  </a:lnTo>
                  <a:lnTo>
                    <a:pt x="109442" y="1073674"/>
                  </a:lnTo>
                  <a:lnTo>
                    <a:pt x="93696" y="1116762"/>
                  </a:lnTo>
                  <a:lnTo>
                    <a:pt x="79104" y="1160395"/>
                  </a:lnTo>
                  <a:lnTo>
                    <a:pt x="65683" y="1204556"/>
                  </a:lnTo>
                  <a:lnTo>
                    <a:pt x="53453" y="1249225"/>
                  </a:lnTo>
                  <a:lnTo>
                    <a:pt x="42431" y="1294385"/>
                  </a:lnTo>
                  <a:lnTo>
                    <a:pt x="32637" y="1340015"/>
                  </a:lnTo>
                  <a:lnTo>
                    <a:pt x="24089" y="1386098"/>
                  </a:lnTo>
                  <a:lnTo>
                    <a:pt x="16806" y="1432616"/>
                  </a:lnTo>
                  <a:lnTo>
                    <a:pt x="10805" y="1479549"/>
                  </a:lnTo>
                  <a:lnTo>
                    <a:pt x="6105" y="1526879"/>
                  </a:lnTo>
                  <a:lnTo>
                    <a:pt x="2725" y="1574587"/>
                  </a:lnTo>
                  <a:lnTo>
                    <a:pt x="684" y="1622656"/>
                  </a:lnTo>
                  <a:lnTo>
                    <a:pt x="0" y="1671065"/>
                  </a:lnTo>
                  <a:lnTo>
                    <a:pt x="684" y="1719475"/>
                  </a:lnTo>
                  <a:lnTo>
                    <a:pt x="2725" y="1767544"/>
                  </a:lnTo>
                  <a:lnTo>
                    <a:pt x="6105" y="1815252"/>
                  </a:lnTo>
                  <a:lnTo>
                    <a:pt x="10805" y="1862582"/>
                  </a:lnTo>
                  <a:lnTo>
                    <a:pt x="16806" y="1909515"/>
                  </a:lnTo>
                  <a:lnTo>
                    <a:pt x="24089" y="1956033"/>
                  </a:lnTo>
                  <a:lnTo>
                    <a:pt x="32637" y="2002116"/>
                  </a:lnTo>
                  <a:lnTo>
                    <a:pt x="42431" y="2047746"/>
                  </a:lnTo>
                  <a:lnTo>
                    <a:pt x="53453" y="2092906"/>
                  </a:lnTo>
                  <a:lnTo>
                    <a:pt x="65683" y="2137575"/>
                  </a:lnTo>
                  <a:lnTo>
                    <a:pt x="79104" y="2181736"/>
                  </a:lnTo>
                  <a:lnTo>
                    <a:pt x="93696" y="2225369"/>
                  </a:lnTo>
                  <a:lnTo>
                    <a:pt x="109442" y="2268457"/>
                  </a:lnTo>
                  <a:lnTo>
                    <a:pt x="126323" y="2310981"/>
                  </a:lnTo>
                  <a:lnTo>
                    <a:pt x="144320" y="2352922"/>
                  </a:lnTo>
                  <a:lnTo>
                    <a:pt x="163415" y="2394262"/>
                  </a:lnTo>
                  <a:lnTo>
                    <a:pt x="183590" y="2434981"/>
                  </a:lnTo>
                  <a:lnTo>
                    <a:pt x="204826" y="2475063"/>
                  </a:lnTo>
                  <a:lnTo>
                    <a:pt x="227104" y="2514487"/>
                  </a:lnTo>
                  <a:lnTo>
                    <a:pt x="250406" y="2553235"/>
                  </a:lnTo>
                  <a:lnTo>
                    <a:pt x="274713" y="2591289"/>
                  </a:lnTo>
                  <a:lnTo>
                    <a:pt x="300008" y="2628630"/>
                  </a:lnTo>
                  <a:lnTo>
                    <a:pt x="326271" y="2665240"/>
                  </a:lnTo>
                  <a:lnTo>
                    <a:pt x="353484" y="2701100"/>
                  </a:lnTo>
                  <a:lnTo>
                    <a:pt x="381629" y="2736191"/>
                  </a:lnTo>
                  <a:lnTo>
                    <a:pt x="410686" y="2770495"/>
                  </a:lnTo>
                  <a:lnTo>
                    <a:pt x="440638" y="2803993"/>
                  </a:lnTo>
                  <a:lnTo>
                    <a:pt x="471466" y="2836667"/>
                  </a:lnTo>
                  <a:lnTo>
                    <a:pt x="503152" y="2868498"/>
                  </a:lnTo>
                  <a:lnTo>
                    <a:pt x="535677" y="2899468"/>
                  </a:lnTo>
                  <a:lnTo>
                    <a:pt x="569022" y="2929558"/>
                  </a:lnTo>
                  <a:lnTo>
                    <a:pt x="603170" y="2958749"/>
                  </a:lnTo>
                  <a:lnTo>
                    <a:pt x="638101" y="2987022"/>
                  </a:lnTo>
                  <a:lnTo>
                    <a:pt x="673797" y="3014360"/>
                  </a:lnTo>
                  <a:lnTo>
                    <a:pt x="710240" y="3040744"/>
                  </a:lnTo>
                  <a:lnTo>
                    <a:pt x="747411" y="3066155"/>
                  </a:lnTo>
                  <a:lnTo>
                    <a:pt x="785291" y="3090574"/>
                  </a:lnTo>
                  <a:lnTo>
                    <a:pt x="823863" y="3113983"/>
                  </a:lnTo>
                  <a:lnTo>
                    <a:pt x="863107" y="3136364"/>
                  </a:lnTo>
                  <a:lnTo>
                    <a:pt x="903005" y="3157697"/>
                  </a:lnTo>
                  <a:lnTo>
                    <a:pt x="943539" y="3177964"/>
                  </a:lnTo>
                  <a:lnTo>
                    <a:pt x="984691" y="3197147"/>
                  </a:lnTo>
                  <a:lnTo>
                    <a:pt x="1026441" y="3215227"/>
                  </a:lnTo>
                  <a:lnTo>
                    <a:pt x="1068771" y="3232186"/>
                  </a:lnTo>
                  <a:lnTo>
                    <a:pt x="1111662" y="3248004"/>
                  </a:lnTo>
                  <a:lnTo>
                    <a:pt x="1155097" y="3262664"/>
                  </a:lnTo>
                  <a:lnTo>
                    <a:pt x="1199057" y="3276146"/>
                  </a:lnTo>
                  <a:lnTo>
                    <a:pt x="1243523" y="3288432"/>
                  </a:lnTo>
                  <a:lnTo>
                    <a:pt x="1288477" y="3299504"/>
                  </a:lnTo>
                  <a:lnTo>
                    <a:pt x="1333900" y="3309343"/>
                  </a:lnTo>
                  <a:lnTo>
                    <a:pt x="1379773" y="3317931"/>
                  </a:lnTo>
                  <a:lnTo>
                    <a:pt x="1426079" y="3325248"/>
                  </a:lnTo>
                  <a:lnTo>
                    <a:pt x="1472799" y="3331277"/>
                  </a:lnTo>
                  <a:lnTo>
                    <a:pt x="1519914" y="3335998"/>
                  </a:lnTo>
                  <a:lnTo>
                    <a:pt x="1567406" y="3339393"/>
                  </a:lnTo>
                  <a:lnTo>
                    <a:pt x="1615256" y="3341444"/>
                  </a:lnTo>
                  <a:lnTo>
                    <a:pt x="1663446" y="3342131"/>
                  </a:lnTo>
                  <a:lnTo>
                    <a:pt x="1711635" y="3341444"/>
                  </a:lnTo>
                  <a:lnTo>
                    <a:pt x="1759485" y="3339393"/>
                  </a:lnTo>
                  <a:lnTo>
                    <a:pt x="1806977" y="3335998"/>
                  </a:lnTo>
                  <a:lnTo>
                    <a:pt x="1854092" y="3331277"/>
                  </a:lnTo>
                  <a:lnTo>
                    <a:pt x="1900812" y="3325248"/>
                  </a:lnTo>
                  <a:lnTo>
                    <a:pt x="1947118" y="3317931"/>
                  </a:lnTo>
                  <a:lnTo>
                    <a:pt x="1992991" y="3309343"/>
                  </a:lnTo>
                  <a:lnTo>
                    <a:pt x="2038414" y="3299504"/>
                  </a:lnTo>
                  <a:lnTo>
                    <a:pt x="2083368" y="3288432"/>
                  </a:lnTo>
                  <a:lnTo>
                    <a:pt x="2127834" y="3276146"/>
                  </a:lnTo>
                  <a:lnTo>
                    <a:pt x="2171794" y="3262664"/>
                  </a:lnTo>
                  <a:lnTo>
                    <a:pt x="2215229" y="3248004"/>
                  </a:lnTo>
                  <a:lnTo>
                    <a:pt x="2258120" y="3232186"/>
                  </a:lnTo>
                  <a:lnTo>
                    <a:pt x="2300450" y="3215227"/>
                  </a:lnTo>
                  <a:lnTo>
                    <a:pt x="2342200" y="3197147"/>
                  </a:lnTo>
                  <a:lnTo>
                    <a:pt x="2383352" y="3177964"/>
                  </a:lnTo>
                  <a:lnTo>
                    <a:pt x="2423886" y="3157697"/>
                  </a:lnTo>
                  <a:lnTo>
                    <a:pt x="2463784" y="3136364"/>
                  </a:lnTo>
                  <a:lnTo>
                    <a:pt x="2503028" y="3113983"/>
                  </a:lnTo>
                  <a:lnTo>
                    <a:pt x="2541600" y="3090574"/>
                  </a:lnTo>
                  <a:lnTo>
                    <a:pt x="2579480" y="3066155"/>
                  </a:lnTo>
                  <a:lnTo>
                    <a:pt x="2616651" y="3040744"/>
                  </a:lnTo>
                  <a:lnTo>
                    <a:pt x="2653094" y="3014360"/>
                  </a:lnTo>
                  <a:lnTo>
                    <a:pt x="2688790" y="2987022"/>
                  </a:lnTo>
                  <a:lnTo>
                    <a:pt x="2723721" y="2958749"/>
                  </a:lnTo>
                  <a:lnTo>
                    <a:pt x="2757869" y="2929558"/>
                  </a:lnTo>
                  <a:lnTo>
                    <a:pt x="2791214" y="2899468"/>
                  </a:lnTo>
                  <a:lnTo>
                    <a:pt x="2823739" y="2868498"/>
                  </a:lnTo>
                  <a:lnTo>
                    <a:pt x="2855425" y="2836667"/>
                  </a:lnTo>
                  <a:lnTo>
                    <a:pt x="2886253" y="2803993"/>
                  </a:lnTo>
                  <a:lnTo>
                    <a:pt x="2916205" y="2770495"/>
                  </a:lnTo>
                  <a:lnTo>
                    <a:pt x="2945262" y="2736191"/>
                  </a:lnTo>
                  <a:lnTo>
                    <a:pt x="2973407" y="2701100"/>
                  </a:lnTo>
                  <a:lnTo>
                    <a:pt x="3000620" y="2665240"/>
                  </a:lnTo>
                  <a:lnTo>
                    <a:pt x="3026883" y="2628630"/>
                  </a:lnTo>
                  <a:lnTo>
                    <a:pt x="3052178" y="2591289"/>
                  </a:lnTo>
                  <a:lnTo>
                    <a:pt x="3076485" y="2553235"/>
                  </a:lnTo>
                  <a:lnTo>
                    <a:pt x="3099787" y="2514487"/>
                  </a:lnTo>
                  <a:lnTo>
                    <a:pt x="3122065" y="2475063"/>
                  </a:lnTo>
                  <a:lnTo>
                    <a:pt x="3143301" y="2434981"/>
                  </a:lnTo>
                  <a:lnTo>
                    <a:pt x="3163476" y="2394262"/>
                  </a:lnTo>
                  <a:lnTo>
                    <a:pt x="3182571" y="2352922"/>
                  </a:lnTo>
                  <a:lnTo>
                    <a:pt x="3200568" y="2310981"/>
                  </a:lnTo>
                  <a:lnTo>
                    <a:pt x="3217449" y="2268457"/>
                  </a:lnTo>
                  <a:lnTo>
                    <a:pt x="3233195" y="2225369"/>
                  </a:lnTo>
                  <a:lnTo>
                    <a:pt x="3247787" y="2181736"/>
                  </a:lnTo>
                  <a:lnTo>
                    <a:pt x="3261208" y="2137575"/>
                  </a:lnTo>
                  <a:lnTo>
                    <a:pt x="3273438" y="2092906"/>
                  </a:lnTo>
                  <a:lnTo>
                    <a:pt x="3284460" y="2047746"/>
                  </a:lnTo>
                  <a:lnTo>
                    <a:pt x="3294254" y="2002116"/>
                  </a:lnTo>
                  <a:lnTo>
                    <a:pt x="3302802" y="1956033"/>
                  </a:lnTo>
                  <a:lnTo>
                    <a:pt x="3310085" y="1909515"/>
                  </a:lnTo>
                  <a:lnTo>
                    <a:pt x="3316086" y="1862582"/>
                  </a:lnTo>
                  <a:lnTo>
                    <a:pt x="3320786" y="1815252"/>
                  </a:lnTo>
                  <a:lnTo>
                    <a:pt x="3324166" y="1767544"/>
                  </a:lnTo>
                  <a:lnTo>
                    <a:pt x="3326207" y="1719475"/>
                  </a:lnTo>
                  <a:lnTo>
                    <a:pt x="3326892" y="1671065"/>
                  </a:lnTo>
                  <a:lnTo>
                    <a:pt x="3326207" y="1622656"/>
                  </a:lnTo>
                  <a:lnTo>
                    <a:pt x="3324166" y="1574587"/>
                  </a:lnTo>
                  <a:lnTo>
                    <a:pt x="3320786" y="1526879"/>
                  </a:lnTo>
                  <a:lnTo>
                    <a:pt x="3316086" y="1479549"/>
                  </a:lnTo>
                  <a:lnTo>
                    <a:pt x="3310085" y="1432616"/>
                  </a:lnTo>
                  <a:lnTo>
                    <a:pt x="3302802" y="1386098"/>
                  </a:lnTo>
                  <a:lnTo>
                    <a:pt x="3294254" y="1340015"/>
                  </a:lnTo>
                  <a:lnTo>
                    <a:pt x="3284460" y="1294385"/>
                  </a:lnTo>
                  <a:lnTo>
                    <a:pt x="3273438" y="1249225"/>
                  </a:lnTo>
                  <a:lnTo>
                    <a:pt x="3261208" y="1204556"/>
                  </a:lnTo>
                  <a:lnTo>
                    <a:pt x="3247787" y="1160395"/>
                  </a:lnTo>
                  <a:lnTo>
                    <a:pt x="3233195" y="1116762"/>
                  </a:lnTo>
                  <a:lnTo>
                    <a:pt x="3217449" y="1073674"/>
                  </a:lnTo>
                  <a:lnTo>
                    <a:pt x="3200568" y="1031150"/>
                  </a:lnTo>
                  <a:lnTo>
                    <a:pt x="3182571" y="989209"/>
                  </a:lnTo>
                  <a:lnTo>
                    <a:pt x="3163476" y="947869"/>
                  </a:lnTo>
                  <a:lnTo>
                    <a:pt x="3143301" y="907150"/>
                  </a:lnTo>
                  <a:lnTo>
                    <a:pt x="3122065" y="867068"/>
                  </a:lnTo>
                  <a:lnTo>
                    <a:pt x="3099787" y="827644"/>
                  </a:lnTo>
                  <a:lnTo>
                    <a:pt x="3076485" y="788896"/>
                  </a:lnTo>
                  <a:lnTo>
                    <a:pt x="3052178" y="750842"/>
                  </a:lnTo>
                  <a:lnTo>
                    <a:pt x="3026883" y="713501"/>
                  </a:lnTo>
                  <a:lnTo>
                    <a:pt x="3000620" y="676891"/>
                  </a:lnTo>
                  <a:lnTo>
                    <a:pt x="2973407" y="641031"/>
                  </a:lnTo>
                  <a:lnTo>
                    <a:pt x="2945262" y="605940"/>
                  </a:lnTo>
                  <a:lnTo>
                    <a:pt x="2916205" y="571636"/>
                  </a:lnTo>
                  <a:lnTo>
                    <a:pt x="2886253" y="538138"/>
                  </a:lnTo>
                  <a:lnTo>
                    <a:pt x="2855425" y="505464"/>
                  </a:lnTo>
                  <a:lnTo>
                    <a:pt x="2823739" y="473633"/>
                  </a:lnTo>
                  <a:lnTo>
                    <a:pt x="2791214" y="442663"/>
                  </a:lnTo>
                  <a:lnTo>
                    <a:pt x="2757869" y="412573"/>
                  </a:lnTo>
                  <a:lnTo>
                    <a:pt x="2723721" y="383382"/>
                  </a:lnTo>
                  <a:lnTo>
                    <a:pt x="2688790" y="355109"/>
                  </a:lnTo>
                  <a:lnTo>
                    <a:pt x="2653094" y="327771"/>
                  </a:lnTo>
                  <a:lnTo>
                    <a:pt x="2616651" y="301387"/>
                  </a:lnTo>
                  <a:lnTo>
                    <a:pt x="2579480" y="275976"/>
                  </a:lnTo>
                  <a:lnTo>
                    <a:pt x="2541600" y="251557"/>
                  </a:lnTo>
                  <a:lnTo>
                    <a:pt x="2503028" y="228148"/>
                  </a:lnTo>
                  <a:lnTo>
                    <a:pt x="2463784" y="205767"/>
                  </a:lnTo>
                  <a:lnTo>
                    <a:pt x="2423886" y="184434"/>
                  </a:lnTo>
                  <a:lnTo>
                    <a:pt x="2383352" y="164167"/>
                  </a:lnTo>
                  <a:lnTo>
                    <a:pt x="2342200" y="144984"/>
                  </a:lnTo>
                  <a:lnTo>
                    <a:pt x="2300450" y="126904"/>
                  </a:lnTo>
                  <a:lnTo>
                    <a:pt x="2258120" y="109945"/>
                  </a:lnTo>
                  <a:lnTo>
                    <a:pt x="2215229" y="94127"/>
                  </a:lnTo>
                  <a:lnTo>
                    <a:pt x="2171794" y="79467"/>
                  </a:lnTo>
                  <a:lnTo>
                    <a:pt x="2127834" y="65985"/>
                  </a:lnTo>
                  <a:lnTo>
                    <a:pt x="2083368" y="53699"/>
                  </a:lnTo>
                  <a:lnTo>
                    <a:pt x="2038414" y="42627"/>
                  </a:lnTo>
                  <a:lnTo>
                    <a:pt x="1992991" y="32788"/>
                  </a:lnTo>
                  <a:lnTo>
                    <a:pt x="1947118" y="24200"/>
                  </a:lnTo>
                  <a:lnTo>
                    <a:pt x="1900812" y="16883"/>
                  </a:lnTo>
                  <a:lnTo>
                    <a:pt x="1854092" y="10854"/>
                  </a:lnTo>
                  <a:lnTo>
                    <a:pt x="1806977" y="6133"/>
                  </a:lnTo>
                  <a:lnTo>
                    <a:pt x="1759485" y="2738"/>
                  </a:lnTo>
                  <a:lnTo>
                    <a:pt x="1711635" y="687"/>
                  </a:lnTo>
                  <a:lnTo>
                    <a:pt x="1663446" y="0"/>
                  </a:lnTo>
                  <a:close/>
                </a:path>
              </a:pathLst>
            </a:custGeom>
            <a:solidFill>
              <a:srgbClr val="C8E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760207" y="1011936"/>
              <a:ext cx="3327400" cy="3342640"/>
            </a:xfrm>
            <a:custGeom>
              <a:avLst/>
              <a:gdLst/>
              <a:ahLst/>
              <a:cxnLst/>
              <a:rect l="l" t="t" r="r" b="b"/>
              <a:pathLst>
                <a:path w="3327400" h="3342640">
                  <a:moveTo>
                    <a:pt x="0" y="1671065"/>
                  </a:moveTo>
                  <a:lnTo>
                    <a:pt x="684" y="1622656"/>
                  </a:lnTo>
                  <a:lnTo>
                    <a:pt x="2725" y="1574587"/>
                  </a:lnTo>
                  <a:lnTo>
                    <a:pt x="6105" y="1526879"/>
                  </a:lnTo>
                  <a:lnTo>
                    <a:pt x="10805" y="1479549"/>
                  </a:lnTo>
                  <a:lnTo>
                    <a:pt x="16806" y="1432616"/>
                  </a:lnTo>
                  <a:lnTo>
                    <a:pt x="24089" y="1386098"/>
                  </a:lnTo>
                  <a:lnTo>
                    <a:pt x="32637" y="1340015"/>
                  </a:lnTo>
                  <a:lnTo>
                    <a:pt x="42431" y="1294385"/>
                  </a:lnTo>
                  <a:lnTo>
                    <a:pt x="53453" y="1249225"/>
                  </a:lnTo>
                  <a:lnTo>
                    <a:pt x="65683" y="1204556"/>
                  </a:lnTo>
                  <a:lnTo>
                    <a:pt x="79104" y="1160395"/>
                  </a:lnTo>
                  <a:lnTo>
                    <a:pt x="93696" y="1116762"/>
                  </a:lnTo>
                  <a:lnTo>
                    <a:pt x="109442" y="1073674"/>
                  </a:lnTo>
                  <a:lnTo>
                    <a:pt x="126323" y="1031150"/>
                  </a:lnTo>
                  <a:lnTo>
                    <a:pt x="144320" y="989209"/>
                  </a:lnTo>
                  <a:lnTo>
                    <a:pt x="163415" y="947869"/>
                  </a:lnTo>
                  <a:lnTo>
                    <a:pt x="183590" y="907150"/>
                  </a:lnTo>
                  <a:lnTo>
                    <a:pt x="204826" y="867068"/>
                  </a:lnTo>
                  <a:lnTo>
                    <a:pt x="227104" y="827644"/>
                  </a:lnTo>
                  <a:lnTo>
                    <a:pt x="250406" y="788896"/>
                  </a:lnTo>
                  <a:lnTo>
                    <a:pt x="274713" y="750842"/>
                  </a:lnTo>
                  <a:lnTo>
                    <a:pt x="300008" y="713501"/>
                  </a:lnTo>
                  <a:lnTo>
                    <a:pt x="326271" y="676891"/>
                  </a:lnTo>
                  <a:lnTo>
                    <a:pt x="353484" y="641031"/>
                  </a:lnTo>
                  <a:lnTo>
                    <a:pt x="381629" y="605940"/>
                  </a:lnTo>
                  <a:lnTo>
                    <a:pt x="410686" y="571636"/>
                  </a:lnTo>
                  <a:lnTo>
                    <a:pt x="440638" y="538138"/>
                  </a:lnTo>
                  <a:lnTo>
                    <a:pt x="471466" y="505464"/>
                  </a:lnTo>
                  <a:lnTo>
                    <a:pt x="503152" y="473633"/>
                  </a:lnTo>
                  <a:lnTo>
                    <a:pt x="535677" y="442663"/>
                  </a:lnTo>
                  <a:lnTo>
                    <a:pt x="569022" y="412573"/>
                  </a:lnTo>
                  <a:lnTo>
                    <a:pt x="603170" y="383382"/>
                  </a:lnTo>
                  <a:lnTo>
                    <a:pt x="638101" y="355109"/>
                  </a:lnTo>
                  <a:lnTo>
                    <a:pt x="673797" y="327771"/>
                  </a:lnTo>
                  <a:lnTo>
                    <a:pt x="710240" y="301387"/>
                  </a:lnTo>
                  <a:lnTo>
                    <a:pt x="747411" y="275976"/>
                  </a:lnTo>
                  <a:lnTo>
                    <a:pt x="785291" y="251557"/>
                  </a:lnTo>
                  <a:lnTo>
                    <a:pt x="823863" y="228148"/>
                  </a:lnTo>
                  <a:lnTo>
                    <a:pt x="863107" y="205767"/>
                  </a:lnTo>
                  <a:lnTo>
                    <a:pt x="903005" y="184434"/>
                  </a:lnTo>
                  <a:lnTo>
                    <a:pt x="943539" y="164167"/>
                  </a:lnTo>
                  <a:lnTo>
                    <a:pt x="984691" y="144984"/>
                  </a:lnTo>
                  <a:lnTo>
                    <a:pt x="1026441" y="126904"/>
                  </a:lnTo>
                  <a:lnTo>
                    <a:pt x="1068771" y="109945"/>
                  </a:lnTo>
                  <a:lnTo>
                    <a:pt x="1111662" y="94127"/>
                  </a:lnTo>
                  <a:lnTo>
                    <a:pt x="1155097" y="79467"/>
                  </a:lnTo>
                  <a:lnTo>
                    <a:pt x="1199057" y="65985"/>
                  </a:lnTo>
                  <a:lnTo>
                    <a:pt x="1243523" y="53699"/>
                  </a:lnTo>
                  <a:lnTo>
                    <a:pt x="1288477" y="42627"/>
                  </a:lnTo>
                  <a:lnTo>
                    <a:pt x="1333900" y="32788"/>
                  </a:lnTo>
                  <a:lnTo>
                    <a:pt x="1379773" y="24200"/>
                  </a:lnTo>
                  <a:lnTo>
                    <a:pt x="1426079" y="16883"/>
                  </a:lnTo>
                  <a:lnTo>
                    <a:pt x="1472799" y="10854"/>
                  </a:lnTo>
                  <a:lnTo>
                    <a:pt x="1519914" y="6133"/>
                  </a:lnTo>
                  <a:lnTo>
                    <a:pt x="1567406" y="2738"/>
                  </a:lnTo>
                  <a:lnTo>
                    <a:pt x="1615256" y="687"/>
                  </a:lnTo>
                  <a:lnTo>
                    <a:pt x="1663446" y="0"/>
                  </a:lnTo>
                  <a:lnTo>
                    <a:pt x="1711635" y="687"/>
                  </a:lnTo>
                  <a:lnTo>
                    <a:pt x="1759485" y="2738"/>
                  </a:lnTo>
                  <a:lnTo>
                    <a:pt x="1806977" y="6133"/>
                  </a:lnTo>
                  <a:lnTo>
                    <a:pt x="1854092" y="10854"/>
                  </a:lnTo>
                  <a:lnTo>
                    <a:pt x="1900812" y="16883"/>
                  </a:lnTo>
                  <a:lnTo>
                    <a:pt x="1947118" y="24200"/>
                  </a:lnTo>
                  <a:lnTo>
                    <a:pt x="1992991" y="32788"/>
                  </a:lnTo>
                  <a:lnTo>
                    <a:pt x="2038414" y="42627"/>
                  </a:lnTo>
                  <a:lnTo>
                    <a:pt x="2083368" y="53699"/>
                  </a:lnTo>
                  <a:lnTo>
                    <a:pt x="2127834" y="65985"/>
                  </a:lnTo>
                  <a:lnTo>
                    <a:pt x="2171794" y="79467"/>
                  </a:lnTo>
                  <a:lnTo>
                    <a:pt x="2215229" y="94127"/>
                  </a:lnTo>
                  <a:lnTo>
                    <a:pt x="2258120" y="109945"/>
                  </a:lnTo>
                  <a:lnTo>
                    <a:pt x="2300450" y="126904"/>
                  </a:lnTo>
                  <a:lnTo>
                    <a:pt x="2342200" y="144984"/>
                  </a:lnTo>
                  <a:lnTo>
                    <a:pt x="2383352" y="164167"/>
                  </a:lnTo>
                  <a:lnTo>
                    <a:pt x="2423886" y="184434"/>
                  </a:lnTo>
                  <a:lnTo>
                    <a:pt x="2463784" y="205767"/>
                  </a:lnTo>
                  <a:lnTo>
                    <a:pt x="2503028" y="228148"/>
                  </a:lnTo>
                  <a:lnTo>
                    <a:pt x="2541600" y="251557"/>
                  </a:lnTo>
                  <a:lnTo>
                    <a:pt x="2579480" y="275976"/>
                  </a:lnTo>
                  <a:lnTo>
                    <a:pt x="2616651" y="301387"/>
                  </a:lnTo>
                  <a:lnTo>
                    <a:pt x="2653094" y="327771"/>
                  </a:lnTo>
                  <a:lnTo>
                    <a:pt x="2688790" y="355109"/>
                  </a:lnTo>
                  <a:lnTo>
                    <a:pt x="2723721" y="383382"/>
                  </a:lnTo>
                  <a:lnTo>
                    <a:pt x="2757869" y="412573"/>
                  </a:lnTo>
                  <a:lnTo>
                    <a:pt x="2791214" y="442663"/>
                  </a:lnTo>
                  <a:lnTo>
                    <a:pt x="2823739" y="473633"/>
                  </a:lnTo>
                  <a:lnTo>
                    <a:pt x="2855425" y="505464"/>
                  </a:lnTo>
                  <a:lnTo>
                    <a:pt x="2886253" y="538138"/>
                  </a:lnTo>
                  <a:lnTo>
                    <a:pt x="2916205" y="571636"/>
                  </a:lnTo>
                  <a:lnTo>
                    <a:pt x="2945262" y="605940"/>
                  </a:lnTo>
                  <a:lnTo>
                    <a:pt x="2973407" y="641031"/>
                  </a:lnTo>
                  <a:lnTo>
                    <a:pt x="3000620" y="676891"/>
                  </a:lnTo>
                  <a:lnTo>
                    <a:pt x="3026883" y="713501"/>
                  </a:lnTo>
                  <a:lnTo>
                    <a:pt x="3052178" y="750842"/>
                  </a:lnTo>
                  <a:lnTo>
                    <a:pt x="3076485" y="788896"/>
                  </a:lnTo>
                  <a:lnTo>
                    <a:pt x="3099787" y="827644"/>
                  </a:lnTo>
                  <a:lnTo>
                    <a:pt x="3122065" y="867068"/>
                  </a:lnTo>
                  <a:lnTo>
                    <a:pt x="3143301" y="907150"/>
                  </a:lnTo>
                  <a:lnTo>
                    <a:pt x="3163476" y="947869"/>
                  </a:lnTo>
                  <a:lnTo>
                    <a:pt x="3182571" y="989209"/>
                  </a:lnTo>
                  <a:lnTo>
                    <a:pt x="3200568" y="1031150"/>
                  </a:lnTo>
                  <a:lnTo>
                    <a:pt x="3217449" y="1073674"/>
                  </a:lnTo>
                  <a:lnTo>
                    <a:pt x="3233195" y="1116762"/>
                  </a:lnTo>
                  <a:lnTo>
                    <a:pt x="3247787" y="1160395"/>
                  </a:lnTo>
                  <a:lnTo>
                    <a:pt x="3261208" y="1204556"/>
                  </a:lnTo>
                  <a:lnTo>
                    <a:pt x="3273438" y="1249225"/>
                  </a:lnTo>
                  <a:lnTo>
                    <a:pt x="3284460" y="1294385"/>
                  </a:lnTo>
                  <a:lnTo>
                    <a:pt x="3294254" y="1340015"/>
                  </a:lnTo>
                  <a:lnTo>
                    <a:pt x="3302802" y="1386098"/>
                  </a:lnTo>
                  <a:lnTo>
                    <a:pt x="3310085" y="1432616"/>
                  </a:lnTo>
                  <a:lnTo>
                    <a:pt x="3316086" y="1479549"/>
                  </a:lnTo>
                  <a:lnTo>
                    <a:pt x="3320786" y="1526879"/>
                  </a:lnTo>
                  <a:lnTo>
                    <a:pt x="3324166" y="1574587"/>
                  </a:lnTo>
                  <a:lnTo>
                    <a:pt x="3326207" y="1622656"/>
                  </a:lnTo>
                  <a:lnTo>
                    <a:pt x="3326892" y="1671065"/>
                  </a:lnTo>
                  <a:lnTo>
                    <a:pt x="3326207" y="1719475"/>
                  </a:lnTo>
                  <a:lnTo>
                    <a:pt x="3324166" y="1767544"/>
                  </a:lnTo>
                  <a:lnTo>
                    <a:pt x="3320786" y="1815252"/>
                  </a:lnTo>
                  <a:lnTo>
                    <a:pt x="3316086" y="1862582"/>
                  </a:lnTo>
                  <a:lnTo>
                    <a:pt x="3310085" y="1909515"/>
                  </a:lnTo>
                  <a:lnTo>
                    <a:pt x="3302802" y="1956033"/>
                  </a:lnTo>
                  <a:lnTo>
                    <a:pt x="3294254" y="2002116"/>
                  </a:lnTo>
                  <a:lnTo>
                    <a:pt x="3284460" y="2047746"/>
                  </a:lnTo>
                  <a:lnTo>
                    <a:pt x="3273438" y="2092906"/>
                  </a:lnTo>
                  <a:lnTo>
                    <a:pt x="3261208" y="2137575"/>
                  </a:lnTo>
                  <a:lnTo>
                    <a:pt x="3247787" y="2181736"/>
                  </a:lnTo>
                  <a:lnTo>
                    <a:pt x="3233195" y="2225369"/>
                  </a:lnTo>
                  <a:lnTo>
                    <a:pt x="3217449" y="2268457"/>
                  </a:lnTo>
                  <a:lnTo>
                    <a:pt x="3200568" y="2310981"/>
                  </a:lnTo>
                  <a:lnTo>
                    <a:pt x="3182571" y="2352922"/>
                  </a:lnTo>
                  <a:lnTo>
                    <a:pt x="3163476" y="2394262"/>
                  </a:lnTo>
                  <a:lnTo>
                    <a:pt x="3143301" y="2434981"/>
                  </a:lnTo>
                  <a:lnTo>
                    <a:pt x="3122065" y="2475063"/>
                  </a:lnTo>
                  <a:lnTo>
                    <a:pt x="3099787" y="2514487"/>
                  </a:lnTo>
                  <a:lnTo>
                    <a:pt x="3076485" y="2553235"/>
                  </a:lnTo>
                  <a:lnTo>
                    <a:pt x="3052178" y="2591289"/>
                  </a:lnTo>
                  <a:lnTo>
                    <a:pt x="3026883" y="2628630"/>
                  </a:lnTo>
                  <a:lnTo>
                    <a:pt x="3000620" y="2665240"/>
                  </a:lnTo>
                  <a:lnTo>
                    <a:pt x="2973407" y="2701100"/>
                  </a:lnTo>
                  <a:lnTo>
                    <a:pt x="2945262" y="2736191"/>
                  </a:lnTo>
                  <a:lnTo>
                    <a:pt x="2916205" y="2770495"/>
                  </a:lnTo>
                  <a:lnTo>
                    <a:pt x="2886253" y="2803993"/>
                  </a:lnTo>
                  <a:lnTo>
                    <a:pt x="2855425" y="2836667"/>
                  </a:lnTo>
                  <a:lnTo>
                    <a:pt x="2823739" y="2868498"/>
                  </a:lnTo>
                  <a:lnTo>
                    <a:pt x="2791214" y="2899468"/>
                  </a:lnTo>
                  <a:lnTo>
                    <a:pt x="2757869" y="2929558"/>
                  </a:lnTo>
                  <a:lnTo>
                    <a:pt x="2723721" y="2958749"/>
                  </a:lnTo>
                  <a:lnTo>
                    <a:pt x="2688790" y="2987022"/>
                  </a:lnTo>
                  <a:lnTo>
                    <a:pt x="2653094" y="3014360"/>
                  </a:lnTo>
                  <a:lnTo>
                    <a:pt x="2616651" y="3040744"/>
                  </a:lnTo>
                  <a:lnTo>
                    <a:pt x="2579480" y="3066155"/>
                  </a:lnTo>
                  <a:lnTo>
                    <a:pt x="2541600" y="3090574"/>
                  </a:lnTo>
                  <a:lnTo>
                    <a:pt x="2503028" y="3113983"/>
                  </a:lnTo>
                  <a:lnTo>
                    <a:pt x="2463784" y="3136364"/>
                  </a:lnTo>
                  <a:lnTo>
                    <a:pt x="2423886" y="3157697"/>
                  </a:lnTo>
                  <a:lnTo>
                    <a:pt x="2383352" y="3177964"/>
                  </a:lnTo>
                  <a:lnTo>
                    <a:pt x="2342200" y="3197147"/>
                  </a:lnTo>
                  <a:lnTo>
                    <a:pt x="2300450" y="3215227"/>
                  </a:lnTo>
                  <a:lnTo>
                    <a:pt x="2258120" y="3232186"/>
                  </a:lnTo>
                  <a:lnTo>
                    <a:pt x="2215229" y="3248004"/>
                  </a:lnTo>
                  <a:lnTo>
                    <a:pt x="2171794" y="3262664"/>
                  </a:lnTo>
                  <a:lnTo>
                    <a:pt x="2127834" y="3276146"/>
                  </a:lnTo>
                  <a:lnTo>
                    <a:pt x="2083368" y="3288432"/>
                  </a:lnTo>
                  <a:lnTo>
                    <a:pt x="2038414" y="3299504"/>
                  </a:lnTo>
                  <a:lnTo>
                    <a:pt x="1992991" y="3309343"/>
                  </a:lnTo>
                  <a:lnTo>
                    <a:pt x="1947118" y="3317931"/>
                  </a:lnTo>
                  <a:lnTo>
                    <a:pt x="1900812" y="3325248"/>
                  </a:lnTo>
                  <a:lnTo>
                    <a:pt x="1854092" y="3331277"/>
                  </a:lnTo>
                  <a:lnTo>
                    <a:pt x="1806977" y="3335998"/>
                  </a:lnTo>
                  <a:lnTo>
                    <a:pt x="1759485" y="3339393"/>
                  </a:lnTo>
                  <a:lnTo>
                    <a:pt x="1711635" y="3341444"/>
                  </a:lnTo>
                  <a:lnTo>
                    <a:pt x="1663446" y="3342131"/>
                  </a:lnTo>
                  <a:lnTo>
                    <a:pt x="1615256" y="3341444"/>
                  </a:lnTo>
                  <a:lnTo>
                    <a:pt x="1567406" y="3339393"/>
                  </a:lnTo>
                  <a:lnTo>
                    <a:pt x="1519914" y="3335998"/>
                  </a:lnTo>
                  <a:lnTo>
                    <a:pt x="1472799" y="3331277"/>
                  </a:lnTo>
                  <a:lnTo>
                    <a:pt x="1426079" y="3325248"/>
                  </a:lnTo>
                  <a:lnTo>
                    <a:pt x="1379773" y="3317931"/>
                  </a:lnTo>
                  <a:lnTo>
                    <a:pt x="1333900" y="3309343"/>
                  </a:lnTo>
                  <a:lnTo>
                    <a:pt x="1288477" y="3299504"/>
                  </a:lnTo>
                  <a:lnTo>
                    <a:pt x="1243523" y="3288432"/>
                  </a:lnTo>
                  <a:lnTo>
                    <a:pt x="1199057" y="3276146"/>
                  </a:lnTo>
                  <a:lnTo>
                    <a:pt x="1155097" y="3262664"/>
                  </a:lnTo>
                  <a:lnTo>
                    <a:pt x="1111662" y="3248004"/>
                  </a:lnTo>
                  <a:lnTo>
                    <a:pt x="1068771" y="3232186"/>
                  </a:lnTo>
                  <a:lnTo>
                    <a:pt x="1026441" y="3215227"/>
                  </a:lnTo>
                  <a:lnTo>
                    <a:pt x="984691" y="3197147"/>
                  </a:lnTo>
                  <a:lnTo>
                    <a:pt x="943539" y="3177964"/>
                  </a:lnTo>
                  <a:lnTo>
                    <a:pt x="903005" y="3157697"/>
                  </a:lnTo>
                  <a:lnTo>
                    <a:pt x="863107" y="3136364"/>
                  </a:lnTo>
                  <a:lnTo>
                    <a:pt x="823863" y="3113983"/>
                  </a:lnTo>
                  <a:lnTo>
                    <a:pt x="785291" y="3090574"/>
                  </a:lnTo>
                  <a:lnTo>
                    <a:pt x="747411" y="3066155"/>
                  </a:lnTo>
                  <a:lnTo>
                    <a:pt x="710240" y="3040744"/>
                  </a:lnTo>
                  <a:lnTo>
                    <a:pt x="673797" y="3014360"/>
                  </a:lnTo>
                  <a:lnTo>
                    <a:pt x="638101" y="2987022"/>
                  </a:lnTo>
                  <a:lnTo>
                    <a:pt x="603170" y="2958749"/>
                  </a:lnTo>
                  <a:lnTo>
                    <a:pt x="569022" y="2929558"/>
                  </a:lnTo>
                  <a:lnTo>
                    <a:pt x="535677" y="2899468"/>
                  </a:lnTo>
                  <a:lnTo>
                    <a:pt x="503152" y="2868498"/>
                  </a:lnTo>
                  <a:lnTo>
                    <a:pt x="471466" y="2836667"/>
                  </a:lnTo>
                  <a:lnTo>
                    <a:pt x="440638" y="2803993"/>
                  </a:lnTo>
                  <a:lnTo>
                    <a:pt x="410686" y="2770495"/>
                  </a:lnTo>
                  <a:lnTo>
                    <a:pt x="381629" y="2736191"/>
                  </a:lnTo>
                  <a:lnTo>
                    <a:pt x="353484" y="2701100"/>
                  </a:lnTo>
                  <a:lnTo>
                    <a:pt x="326271" y="2665240"/>
                  </a:lnTo>
                  <a:lnTo>
                    <a:pt x="300008" y="2628630"/>
                  </a:lnTo>
                  <a:lnTo>
                    <a:pt x="274713" y="2591289"/>
                  </a:lnTo>
                  <a:lnTo>
                    <a:pt x="250406" y="2553235"/>
                  </a:lnTo>
                  <a:lnTo>
                    <a:pt x="227104" y="2514487"/>
                  </a:lnTo>
                  <a:lnTo>
                    <a:pt x="204826" y="2475063"/>
                  </a:lnTo>
                  <a:lnTo>
                    <a:pt x="183590" y="2434981"/>
                  </a:lnTo>
                  <a:lnTo>
                    <a:pt x="163415" y="2394262"/>
                  </a:lnTo>
                  <a:lnTo>
                    <a:pt x="144320" y="2352922"/>
                  </a:lnTo>
                  <a:lnTo>
                    <a:pt x="126323" y="2310981"/>
                  </a:lnTo>
                  <a:lnTo>
                    <a:pt x="109442" y="2268457"/>
                  </a:lnTo>
                  <a:lnTo>
                    <a:pt x="93696" y="2225369"/>
                  </a:lnTo>
                  <a:lnTo>
                    <a:pt x="79104" y="2181736"/>
                  </a:lnTo>
                  <a:lnTo>
                    <a:pt x="65683" y="2137575"/>
                  </a:lnTo>
                  <a:lnTo>
                    <a:pt x="53453" y="2092906"/>
                  </a:lnTo>
                  <a:lnTo>
                    <a:pt x="42431" y="2047746"/>
                  </a:lnTo>
                  <a:lnTo>
                    <a:pt x="32637" y="2002116"/>
                  </a:lnTo>
                  <a:lnTo>
                    <a:pt x="24089" y="1956033"/>
                  </a:lnTo>
                  <a:lnTo>
                    <a:pt x="16806" y="1909515"/>
                  </a:lnTo>
                  <a:lnTo>
                    <a:pt x="10805" y="1862582"/>
                  </a:lnTo>
                  <a:lnTo>
                    <a:pt x="6105" y="1815252"/>
                  </a:lnTo>
                  <a:lnTo>
                    <a:pt x="2725" y="1767544"/>
                  </a:lnTo>
                  <a:lnTo>
                    <a:pt x="684" y="1719475"/>
                  </a:lnTo>
                  <a:lnTo>
                    <a:pt x="0" y="167106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365235" y="1501140"/>
              <a:ext cx="2234565" cy="2364105"/>
            </a:xfrm>
            <a:custGeom>
              <a:avLst/>
              <a:gdLst/>
              <a:ahLst/>
              <a:cxnLst/>
              <a:rect l="l" t="t" r="r" b="b"/>
              <a:pathLst>
                <a:path w="2234565" h="2364104">
                  <a:moveTo>
                    <a:pt x="2234183" y="0"/>
                  </a:moveTo>
                  <a:lnTo>
                    <a:pt x="0" y="0"/>
                  </a:lnTo>
                  <a:lnTo>
                    <a:pt x="0" y="2363724"/>
                  </a:lnTo>
                  <a:lnTo>
                    <a:pt x="2234183" y="2363724"/>
                  </a:lnTo>
                  <a:lnTo>
                    <a:pt x="2234183" y="0"/>
                  </a:lnTo>
                  <a:close/>
                </a:path>
              </a:pathLst>
            </a:custGeom>
            <a:solidFill>
              <a:srgbClr val="C8E0F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539353" y="1717246"/>
            <a:ext cx="1887220" cy="1854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spc="-90" b="1">
                <a:latin typeface="Arial"/>
                <a:cs typeface="Arial"/>
              </a:rPr>
              <a:t>WWTP </a:t>
            </a:r>
            <a:r>
              <a:rPr dirty="0" sz="2000" spc="-114" b="1">
                <a:latin typeface="Arial"/>
                <a:cs typeface="Arial"/>
              </a:rPr>
              <a:t>(MBR</a:t>
            </a:r>
            <a:r>
              <a:rPr dirty="0" sz="2000" spc="-250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150" b="1">
                <a:latin typeface="Arial"/>
                <a:cs typeface="Arial"/>
              </a:rPr>
              <a:t>MBBR </a:t>
            </a:r>
            <a:r>
              <a:rPr dirty="0" sz="2000" spc="-135" b="1">
                <a:latin typeface="Arial"/>
                <a:cs typeface="Arial"/>
              </a:rPr>
              <a:t>– </a:t>
            </a:r>
            <a:r>
              <a:rPr dirty="0" sz="2000" spc="-110" b="1">
                <a:latin typeface="Arial"/>
                <a:cs typeface="Arial"/>
              </a:rPr>
              <a:t>UF </a:t>
            </a:r>
            <a:r>
              <a:rPr dirty="0" sz="2000" spc="-135" b="1">
                <a:latin typeface="Arial"/>
                <a:cs typeface="Arial"/>
              </a:rPr>
              <a:t>–</a:t>
            </a:r>
            <a:r>
              <a:rPr dirty="0" sz="2000" spc="-37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RO)</a:t>
            </a:r>
            <a:endParaRPr sz="2000">
              <a:latin typeface="Arial"/>
              <a:cs typeface="Arial"/>
            </a:endParaRPr>
          </a:p>
          <a:p>
            <a:pPr algn="ctr" marL="93345" marR="84455">
              <a:lnSpc>
                <a:spcPct val="150000"/>
              </a:lnSpc>
            </a:pPr>
            <a:r>
              <a:rPr dirty="0" sz="2000" spc="-90" b="1">
                <a:latin typeface="Arial"/>
                <a:cs typeface="Arial"/>
              </a:rPr>
              <a:t>liquid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digestate  </a:t>
            </a:r>
            <a:r>
              <a:rPr dirty="0" sz="2000" spc="-80" b="1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304" y="1807463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408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83" y="16891"/>
                </a:lnTo>
                <a:lnTo>
                  <a:pt x="1379778" y="24206"/>
                </a:lnTo>
                <a:lnTo>
                  <a:pt x="1333906" y="32791"/>
                </a:lnTo>
                <a:lnTo>
                  <a:pt x="1288478" y="42633"/>
                </a:lnTo>
                <a:lnTo>
                  <a:pt x="1243520" y="53708"/>
                </a:lnTo>
                <a:lnTo>
                  <a:pt x="1199057" y="65989"/>
                </a:lnTo>
                <a:lnTo>
                  <a:pt x="1155103" y="79476"/>
                </a:lnTo>
                <a:lnTo>
                  <a:pt x="1111669" y="94132"/>
                </a:lnTo>
                <a:lnTo>
                  <a:pt x="1068781" y="109956"/>
                </a:lnTo>
                <a:lnTo>
                  <a:pt x="1026439" y="126911"/>
                </a:lnTo>
                <a:lnTo>
                  <a:pt x="984694" y="144995"/>
                </a:lnTo>
                <a:lnTo>
                  <a:pt x="943546" y="164172"/>
                </a:lnTo>
                <a:lnTo>
                  <a:pt x="903008" y="184442"/>
                </a:lnTo>
                <a:lnTo>
                  <a:pt x="863117" y="205778"/>
                </a:lnTo>
                <a:lnTo>
                  <a:pt x="823874" y="228155"/>
                </a:lnTo>
                <a:lnTo>
                  <a:pt x="785291" y="251561"/>
                </a:lnTo>
                <a:lnTo>
                  <a:pt x="747420" y="275983"/>
                </a:lnTo>
                <a:lnTo>
                  <a:pt x="710247" y="301396"/>
                </a:lnTo>
                <a:lnTo>
                  <a:pt x="673798" y="327774"/>
                </a:lnTo>
                <a:lnTo>
                  <a:pt x="638111" y="355117"/>
                </a:lnTo>
                <a:lnTo>
                  <a:pt x="603173" y="383387"/>
                </a:lnTo>
                <a:lnTo>
                  <a:pt x="569023" y="412584"/>
                </a:lnTo>
                <a:lnTo>
                  <a:pt x="535686" y="442671"/>
                </a:lnTo>
                <a:lnTo>
                  <a:pt x="503161" y="473633"/>
                </a:lnTo>
                <a:lnTo>
                  <a:pt x="471474" y="505472"/>
                </a:lnTo>
                <a:lnTo>
                  <a:pt x="440639" y="538149"/>
                </a:lnTo>
                <a:lnTo>
                  <a:pt x="410692" y="571639"/>
                </a:lnTo>
                <a:lnTo>
                  <a:pt x="381635" y="605942"/>
                </a:lnTo>
                <a:lnTo>
                  <a:pt x="353491" y="641032"/>
                </a:lnTo>
                <a:lnTo>
                  <a:pt x="326275" y="676897"/>
                </a:lnTo>
                <a:lnTo>
                  <a:pt x="300012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91" y="907161"/>
                </a:lnTo>
                <a:lnTo>
                  <a:pt x="163410" y="947877"/>
                </a:lnTo>
                <a:lnTo>
                  <a:pt x="144322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84" y="1204556"/>
                </a:lnTo>
                <a:lnTo>
                  <a:pt x="53454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54" y="2092909"/>
                </a:lnTo>
                <a:lnTo>
                  <a:pt x="65684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22" y="2352929"/>
                </a:lnTo>
                <a:lnTo>
                  <a:pt x="163410" y="2394267"/>
                </a:lnTo>
                <a:lnTo>
                  <a:pt x="183591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300012" y="2628633"/>
                </a:lnTo>
                <a:lnTo>
                  <a:pt x="326275" y="2665247"/>
                </a:lnTo>
                <a:lnTo>
                  <a:pt x="353491" y="2701112"/>
                </a:lnTo>
                <a:lnTo>
                  <a:pt x="381635" y="2736202"/>
                </a:lnTo>
                <a:lnTo>
                  <a:pt x="410692" y="2770505"/>
                </a:lnTo>
                <a:lnTo>
                  <a:pt x="440639" y="2803995"/>
                </a:lnTo>
                <a:lnTo>
                  <a:pt x="471474" y="2836672"/>
                </a:lnTo>
                <a:lnTo>
                  <a:pt x="503161" y="2868511"/>
                </a:lnTo>
                <a:lnTo>
                  <a:pt x="535686" y="2899473"/>
                </a:lnTo>
                <a:lnTo>
                  <a:pt x="569023" y="2929559"/>
                </a:lnTo>
                <a:lnTo>
                  <a:pt x="603173" y="2958757"/>
                </a:lnTo>
                <a:lnTo>
                  <a:pt x="638111" y="2987027"/>
                </a:lnTo>
                <a:lnTo>
                  <a:pt x="673798" y="3014370"/>
                </a:lnTo>
                <a:lnTo>
                  <a:pt x="710247" y="3040748"/>
                </a:lnTo>
                <a:lnTo>
                  <a:pt x="747420" y="3066161"/>
                </a:lnTo>
                <a:lnTo>
                  <a:pt x="785291" y="3090583"/>
                </a:lnTo>
                <a:lnTo>
                  <a:pt x="823874" y="3113989"/>
                </a:lnTo>
                <a:lnTo>
                  <a:pt x="863117" y="3136366"/>
                </a:lnTo>
                <a:lnTo>
                  <a:pt x="903008" y="3157702"/>
                </a:lnTo>
                <a:lnTo>
                  <a:pt x="943546" y="3177971"/>
                </a:lnTo>
                <a:lnTo>
                  <a:pt x="984694" y="3197148"/>
                </a:lnTo>
                <a:lnTo>
                  <a:pt x="1026439" y="3215233"/>
                </a:lnTo>
                <a:lnTo>
                  <a:pt x="1068781" y="3232188"/>
                </a:lnTo>
                <a:lnTo>
                  <a:pt x="1111669" y="3248012"/>
                </a:lnTo>
                <a:lnTo>
                  <a:pt x="1155103" y="3262668"/>
                </a:lnTo>
                <a:lnTo>
                  <a:pt x="1199057" y="3276155"/>
                </a:lnTo>
                <a:lnTo>
                  <a:pt x="1243520" y="3288436"/>
                </a:lnTo>
                <a:lnTo>
                  <a:pt x="1288478" y="3299510"/>
                </a:lnTo>
                <a:lnTo>
                  <a:pt x="1333906" y="3309353"/>
                </a:lnTo>
                <a:lnTo>
                  <a:pt x="1379778" y="3317938"/>
                </a:lnTo>
                <a:lnTo>
                  <a:pt x="1426083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408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9916" y="2513028"/>
            <a:ext cx="1773555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50000"/>
              </a:lnSpc>
              <a:spcBef>
                <a:spcPts val="95"/>
              </a:spcBef>
            </a:pPr>
            <a:r>
              <a:rPr dirty="0" sz="2000" spc="-105" b="1">
                <a:latin typeface="Arial"/>
                <a:cs typeface="Arial"/>
              </a:rPr>
              <a:t>Reception </a:t>
            </a:r>
            <a:r>
              <a:rPr dirty="0" sz="2000" spc="-60" b="1">
                <a:latin typeface="Arial"/>
                <a:cs typeface="Arial"/>
              </a:rPr>
              <a:t>&amp;  </a:t>
            </a:r>
            <a:r>
              <a:rPr dirty="0" sz="2000" spc="-75" b="1">
                <a:latin typeface="Arial"/>
                <a:cs typeface="Arial"/>
              </a:rPr>
              <a:t>management</a:t>
            </a:r>
            <a:r>
              <a:rPr dirty="0" sz="2000" spc="-254" b="1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of  </a:t>
            </a:r>
            <a:r>
              <a:rPr dirty="0" sz="2000" spc="-110" b="1">
                <a:latin typeface="Arial"/>
                <a:cs typeface="Arial"/>
              </a:rPr>
              <a:t>incoming </a:t>
            </a:r>
            <a:r>
              <a:rPr dirty="0" sz="2000" spc="-75" b="1">
                <a:latin typeface="Arial"/>
                <a:cs typeface="Arial"/>
              </a:rPr>
              <a:t>raw  </a:t>
            </a:r>
            <a:r>
              <a:rPr dirty="0" sz="2000" spc="-80" b="1"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791711" y="995209"/>
            <a:ext cx="3973195" cy="2618105"/>
            <a:chOff x="3791711" y="995209"/>
            <a:chExt cx="3973195" cy="2618105"/>
          </a:xfrm>
        </p:grpSpPr>
        <p:sp>
          <p:nvSpPr>
            <p:cNvPr id="8" name="object 8"/>
            <p:cNvSpPr/>
            <p:nvPr/>
          </p:nvSpPr>
          <p:spPr>
            <a:xfrm>
              <a:off x="7153540" y="3389952"/>
              <a:ext cx="563981" cy="2049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77369" y="3581986"/>
              <a:ext cx="1986280" cy="635"/>
            </a:xfrm>
            <a:custGeom>
              <a:avLst/>
              <a:gdLst/>
              <a:ahLst/>
              <a:cxnLst/>
              <a:rect l="l" t="t" r="r" b="b"/>
              <a:pathLst>
                <a:path w="1986279" h="635">
                  <a:moveTo>
                    <a:pt x="0" y="0"/>
                  </a:moveTo>
                  <a:lnTo>
                    <a:pt x="1985657" y="619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77369" y="3552253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0"/>
                  </a:moveTo>
                  <a:lnTo>
                    <a:pt x="0" y="59465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22100" y="3433320"/>
              <a:ext cx="563245" cy="136525"/>
            </a:xfrm>
            <a:custGeom>
              <a:avLst/>
              <a:gdLst/>
              <a:ahLst/>
              <a:cxnLst/>
              <a:rect l="l" t="t" r="r" b="b"/>
              <a:pathLst>
                <a:path w="563245" h="136525">
                  <a:moveTo>
                    <a:pt x="562922" y="0"/>
                  </a:moveTo>
                  <a:lnTo>
                    <a:pt x="0" y="0"/>
                  </a:lnTo>
                  <a:lnTo>
                    <a:pt x="0" y="136159"/>
                  </a:lnTo>
                  <a:lnTo>
                    <a:pt x="562922" y="136159"/>
                  </a:lnTo>
                  <a:lnTo>
                    <a:pt x="562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91711" y="995209"/>
              <a:ext cx="3508375" cy="59690"/>
            </a:xfrm>
            <a:custGeom>
              <a:avLst/>
              <a:gdLst/>
              <a:ahLst/>
              <a:cxnLst/>
              <a:rect l="l" t="t" r="r" b="b"/>
              <a:pathLst>
                <a:path w="3508375" h="59690">
                  <a:moveTo>
                    <a:pt x="3507994" y="0"/>
                  </a:moveTo>
                  <a:lnTo>
                    <a:pt x="0" y="0"/>
                  </a:lnTo>
                  <a:lnTo>
                    <a:pt x="0" y="59466"/>
                  </a:lnTo>
                  <a:lnTo>
                    <a:pt x="3507994" y="59467"/>
                  </a:lnTo>
                  <a:lnTo>
                    <a:pt x="3507994" y="0"/>
                  </a:lnTo>
                  <a:close/>
                </a:path>
              </a:pathLst>
            </a:custGeom>
            <a:solidFill>
              <a:srgbClr val="B1B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90277" y="1262810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w="0" h="208280">
                  <a:moveTo>
                    <a:pt x="0" y="0"/>
                  </a:moveTo>
                  <a:lnTo>
                    <a:pt x="0" y="208133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24088" y="1410783"/>
              <a:ext cx="3839210" cy="1270"/>
            </a:xfrm>
            <a:custGeom>
              <a:avLst/>
              <a:gdLst/>
              <a:ahLst/>
              <a:cxnLst/>
              <a:rect l="l" t="t" r="r" b="b"/>
              <a:pathLst>
                <a:path w="3839209" h="1269">
                  <a:moveTo>
                    <a:pt x="0" y="0"/>
                  </a:moveTo>
                  <a:lnTo>
                    <a:pt x="3838937" y="694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677314" y="3553654"/>
            <a:ext cx="60960" cy="5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34"/>
              </a:lnSpc>
            </a:pPr>
            <a:r>
              <a:rPr dirty="0" sz="400" spc="15">
                <a:solidFill>
                  <a:srgbClr val="808080"/>
                </a:solidFill>
                <a:latin typeface="Arial"/>
                <a:cs typeface="Arial"/>
              </a:rPr>
              <a:t>18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1711" y="995209"/>
            <a:ext cx="3975100" cy="5035550"/>
            <a:chOff x="3791711" y="995209"/>
            <a:chExt cx="3975100" cy="5035550"/>
          </a:xfrm>
        </p:grpSpPr>
        <p:sp>
          <p:nvSpPr>
            <p:cNvPr id="17" name="object 17"/>
            <p:cNvSpPr/>
            <p:nvPr/>
          </p:nvSpPr>
          <p:spPr>
            <a:xfrm>
              <a:off x="3791711" y="995209"/>
              <a:ext cx="3969218" cy="26745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94759" y="3697223"/>
              <a:ext cx="3971543" cy="2333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7880604" y="2426207"/>
            <a:ext cx="4024884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" y="1807463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408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83" y="16891"/>
                </a:lnTo>
                <a:lnTo>
                  <a:pt x="1379778" y="24206"/>
                </a:lnTo>
                <a:lnTo>
                  <a:pt x="1333906" y="32791"/>
                </a:lnTo>
                <a:lnTo>
                  <a:pt x="1288478" y="42633"/>
                </a:lnTo>
                <a:lnTo>
                  <a:pt x="1243520" y="53708"/>
                </a:lnTo>
                <a:lnTo>
                  <a:pt x="1199057" y="65989"/>
                </a:lnTo>
                <a:lnTo>
                  <a:pt x="1155103" y="79476"/>
                </a:lnTo>
                <a:lnTo>
                  <a:pt x="1111669" y="94132"/>
                </a:lnTo>
                <a:lnTo>
                  <a:pt x="1068781" y="109956"/>
                </a:lnTo>
                <a:lnTo>
                  <a:pt x="1026439" y="126911"/>
                </a:lnTo>
                <a:lnTo>
                  <a:pt x="984694" y="144995"/>
                </a:lnTo>
                <a:lnTo>
                  <a:pt x="943546" y="164172"/>
                </a:lnTo>
                <a:lnTo>
                  <a:pt x="903008" y="184442"/>
                </a:lnTo>
                <a:lnTo>
                  <a:pt x="863117" y="205778"/>
                </a:lnTo>
                <a:lnTo>
                  <a:pt x="823861" y="228155"/>
                </a:lnTo>
                <a:lnTo>
                  <a:pt x="785291" y="251561"/>
                </a:lnTo>
                <a:lnTo>
                  <a:pt x="747420" y="275983"/>
                </a:lnTo>
                <a:lnTo>
                  <a:pt x="710247" y="301396"/>
                </a:lnTo>
                <a:lnTo>
                  <a:pt x="673798" y="327774"/>
                </a:lnTo>
                <a:lnTo>
                  <a:pt x="638111" y="355117"/>
                </a:lnTo>
                <a:lnTo>
                  <a:pt x="603173" y="383387"/>
                </a:lnTo>
                <a:lnTo>
                  <a:pt x="569023" y="412584"/>
                </a:lnTo>
                <a:lnTo>
                  <a:pt x="535686" y="442671"/>
                </a:lnTo>
                <a:lnTo>
                  <a:pt x="503161" y="473633"/>
                </a:lnTo>
                <a:lnTo>
                  <a:pt x="471474" y="505472"/>
                </a:lnTo>
                <a:lnTo>
                  <a:pt x="440639" y="538149"/>
                </a:lnTo>
                <a:lnTo>
                  <a:pt x="410692" y="571639"/>
                </a:lnTo>
                <a:lnTo>
                  <a:pt x="381635" y="605942"/>
                </a:lnTo>
                <a:lnTo>
                  <a:pt x="353491" y="641032"/>
                </a:lnTo>
                <a:lnTo>
                  <a:pt x="326275" y="676897"/>
                </a:lnTo>
                <a:lnTo>
                  <a:pt x="300012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91" y="907161"/>
                </a:lnTo>
                <a:lnTo>
                  <a:pt x="163410" y="947877"/>
                </a:lnTo>
                <a:lnTo>
                  <a:pt x="144322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84" y="1204556"/>
                </a:lnTo>
                <a:lnTo>
                  <a:pt x="53454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54" y="2092909"/>
                </a:lnTo>
                <a:lnTo>
                  <a:pt x="65684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22" y="2352929"/>
                </a:lnTo>
                <a:lnTo>
                  <a:pt x="163410" y="2394267"/>
                </a:lnTo>
                <a:lnTo>
                  <a:pt x="183591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300012" y="2628633"/>
                </a:lnTo>
                <a:lnTo>
                  <a:pt x="326275" y="2665247"/>
                </a:lnTo>
                <a:lnTo>
                  <a:pt x="353491" y="2701112"/>
                </a:lnTo>
                <a:lnTo>
                  <a:pt x="381635" y="2736202"/>
                </a:lnTo>
                <a:lnTo>
                  <a:pt x="410692" y="2770505"/>
                </a:lnTo>
                <a:lnTo>
                  <a:pt x="440639" y="2803995"/>
                </a:lnTo>
                <a:lnTo>
                  <a:pt x="471474" y="2836672"/>
                </a:lnTo>
                <a:lnTo>
                  <a:pt x="503161" y="2868511"/>
                </a:lnTo>
                <a:lnTo>
                  <a:pt x="535686" y="2899473"/>
                </a:lnTo>
                <a:lnTo>
                  <a:pt x="569023" y="2929559"/>
                </a:lnTo>
                <a:lnTo>
                  <a:pt x="603173" y="2958757"/>
                </a:lnTo>
                <a:lnTo>
                  <a:pt x="638111" y="2987027"/>
                </a:lnTo>
                <a:lnTo>
                  <a:pt x="673798" y="3014370"/>
                </a:lnTo>
                <a:lnTo>
                  <a:pt x="710247" y="3040748"/>
                </a:lnTo>
                <a:lnTo>
                  <a:pt x="747420" y="3066161"/>
                </a:lnTo>
                <a:lnTo>
                  <a:pt x="785291" y="3090583"/>
                </a:lnTo>
                <a:lnTo>
                  <a:pt x="823874" y="3113989"/>
                </a:lnTo>
                <a:lnTo>
                  <a:pt x="863117" y="3136366"/>
                </a:lnTo>
                <a:lnTo>
                  <a:pt x="903008" y="3157702"/>
                </a:lnTo>
                <a:lnTo>
                  <a:pt x="943546" y="3177971"/>
                </a:lnTo>
                <a:lnTo>
                  <a:pt x="984694" y="3197148"/>
                </a:lnTo>
                <a:lnTo>
                  <a:pt x="1026439" y="3215233"/>
                </a:lnTo>
                <a:lnTo>
                  <a:pt x="1068781" y="3232188"/>
                </a:lnTo>
                <a:lnTo>
                  <a:pt x="1111669" y="3248012"/>
                </a:lnTo>
                <a:lnTo>
                  <a:pt x="1155103" y="3262668"/>
                </a:lnTo>
                <a:lnTo>
                  <a:pt x="1199057" y="3276155"/>
                </a:lnTo>
                <a:lnTo>
                  <a:pt x="1243520" y="3288436"/>
                </a:lnTo>
                <a:lnTo>
                  <a:pt x="1288478" y="3299510"/>
                </a:lnTo>
                <a:lnTo>
                  <a:pt x="1333906" y="3309353"/>
                </a:lnTo>
                <a:lnTo>
                  <a:pt x="1379778" y="3317938"/>
                </a:lnTo>
                <a:lnTo>
                  <a:pt x="1426083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408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39237" y="2852928"/>
                </a:lnTo>
                <a:lnTo>
                  <a:pt x="2840723" y="2852928"/>
                </a:lnTo>
                <a:lnTo>
                  <a:pt x="2840723" y="2851442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8AA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5791" y="2984474"/>
            <a:ext cx="1877060" cy="940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28600">
              <a:lnSpc>
                <a:spcPct val="150100"/>
              </a:lnSpc>
              <a:spcBef>
                <a:spcPts val="95"/>
              </a:spcBef>
            </a:pPr>
            <a:r>
              <a:rPr dirty="0" sz="2000" spc="-100" b="1">
                <a:latin typeface="Arial"/>
                <a:cs typeface="Arial"/>
              </a:rPr>
              <a:t>Odor </a:t>
            </a:r>
            <a:r>
              <a:rPr dirty="0" sz="2000" spc="-90" b="1">
                <a:latin typeface="Arial"/>
                <a:cs typeface="Arial"/>
              </a:rPr>
              <a:t>control  </a:t>
            </a:r>
            <a:r>
              <a:rPr dirty="0" sz="2000" spc="-114" b="1">
                <a:latin typeface="Arial"/>
                <a:cs typeface="Arial"/>
              </a:rPr>
              <a:t>system 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spc="-235" b="1">
                <a:latin typeface="Arial"/>
                <a:cs typeface="Arial"/>
              </a:rPr>
              <a:t> </a:t>
            </a:r>
            <a:r>
              <a:rPr dirty="0" sz="2000" spc="-60" b="1">
                <a:latin typeface="Arial"/>
                <a:cs typeface="Arial"/>
              </a:rPr>
              <a:t>biofilter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23176" y="3819144"/>
            <a:ext cx="4878324" cy="2680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1147" y="899160"/>
            <a:ext cx="5082540" cy="285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144780" y="1807463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408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83" y="16891"/>
                </a:lnTo>
                <a:lnTo>
                  <a:pt x="1379778" y="24206"/>
                </a:lnTo>
                <a:lnTo>
                  <a:pt x="1333906" y="32791"/>
                </a:lnTo>
                <a:lnTo>
                  <a:pt x="1288478" y="42633"/>
                </a:lnTo>
                <a:lnTo>
                  <a:pt x="1243520" y="53708"/>
                </a:lnTo>
                <a:lnTo>
                  <a:pt x="1199057" y="65989"/>
                </a:lnTo>
                <a:lnTo>
                  <a:pt x="1155103" y="79476"/>
                </a:lnTo>
                <a:lnTo>
                  <a:pt x="1111669" y="94132"/>
                </a:lnTo>
                <a:lnTo>
                  <a:pt x="1068781" y="109956"/>
                </a:lnTo>
                <a:lnTo>
                  <a:pt x="1026439" y="126911"/>
                </a:lnTo>
                <a:lnTo>
                  <a:pt x="984694" y="144995"/>
                </a:lnTo>
                <a:lnTo>
                  <a:pt x="943546" y="164172"/>
                </a:lnTo>
                <a:lnTo>
                  <a:pt x="903008" y="184442"/>
                </a:lnTo>
                <a:lnTo>
                  <a:pt x="863117" y="205778"/>
                </a:lnTo>
                <a:lnTo>
                  <a:pt x="823861" y="228155"/>
                </a:lnTo>
                <a:lnTo>
                  <a:pt x="785291" y="251561"/>
                </a:lnTo>
                <a:lnTo>
                  <a:pt x="747420" y="275983"/>
                </a:lnTo>
                <a:lnTo>
                  <a:pt x="710247" y="301396"/>
                </a:lnTo>
                <a:lnTo>
                  <a:pt x="673798" y="327774"/>
                </a:lnTo>
                <a:lnTo>
                  <a:pt x="638111" y="355117"/>
                </a:lnTo>
                <a:lnTo>
                  <a:pt x="603173" y="383387"/>
                </a:lnTo>
                <a:lnTo>
                  <a:pt x="569023" y="412584"/>
                </a:lnTo>
                <a:lnTo>
                  <a:pt x="535686" y="442671"/>
                </a:lnTo>
                <a:lnTo>
                  <a:pt x="503161" y="473633"/>
                </a:lnTo>
                <a:lnTo>
                  <a:pt x="471474" y="505472"/>
                </a:lnTo>
                <a:lnTo>
                  <a:pt x="440639" y="538149"/>
                </a:lnTo>
                <a:lnTo>
                  <a:pt x="410692" y="571639"/>
                </a:lnTo>
                <a:lnTo>
                  <a:pt x="381635" y="605942"/>
                </a:lnTo>
                <a:lnTo>
                  <a:pt x="353491" y="641032"/>
                </a:lnTo>
                <a:lnTo>
                  <a:pt x="326275" y="676897"/>
                </a:lnTo>
                <a:lnTo>
                  <a:pt x="300012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91" y="907161"/>
                </a:lnTo>
                <a:lnTo>
                  <a:pt x="163410" y="947877"/>
                </a:lnTo>
                <a:lnTo>
                  <a:pt x="144322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84" y="1204556"/>
                </a:lnTo>
                <a:lnTo>
                  <a:pt x="53454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54" y="2092909"/>
                </a:lnTo>
                <a:lnTo>
                  <a:pt x="65684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22" y="2352929"/>
                </a:lnTo>
                <a:lnTo>
                  <a:pt x="163410" y="2394267"/>
                </a:lnTo>
                <a:lnTo>
                  <a:pt x="183591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300012" y="2628633"/>
                </a:lnTo>
                <a:lnTo>
                  <a:pt x="326275" y="2665247"/>
                </a:lnTo>
                <a:lnTo>
                  <a:pt x="353491" y="2701112"/>
                </a:lnTo>
                <a:lnTo>
                  <a:pt x="381635" y="2736202"/>
                </a:lnTo>
                <a:lnTo>
                  <a:pt x="410692" y="2770505"/>
                </a:lnTo>
                <a:lnTo>
                  <a:pt x="440639" y="2803995"/>
                </a:lnTo>
                <a:lnTo>
                  <a:pt x="471474" y="2836672"/>
                </a:lnTo>
                <a:lnTo>
                  <a:pt x="503161" y="2868511"/>
                </a:lnTo>
                <a:lnTo>
                  <a:pt x="535686" y="2899473"/>
                </a:lnTo>
                <a:lnTo>
                  <a:pt x="569023" y="2929559"/>
                </a:lnTo>
                <a:lnTo>
                  <a:pt x="603173" y="2958757"/>
                </a:lnTo>
                <a:lnTo>
                  <a:pt x="638111" y="2987027"/>
                </a:lnTo>
                <a:lnTo>
                  <a:pt x="673798" y="3014370"/>
                </a:lnTo>
                <a:lnTo>
                  <a:pt x="710247" y="3040748"/>
                </a:lnTo>
                <a:lnTo>
                  <a:pt x="747420" y="3066161"/>
                </a:lnTo>
                <a:lnTo>
                  <a:pt x="785291" y="3090583"/>
                </a:lnTo>
                <a:lnTo>
                  <a:pt x="823874" y="3113989"/>
                </a:lnTo>
                <a:lnTo>
                  <a:pt x="863117" y="3136366"/>
                </a:lnTo>
                <a:lnTo>
                  <a:pt x="903008" y="3157702"/>
                </a:lnTo>
                <a:lnTo>
                  <a:pt x="943546" y="3177971"/>
                </a:lnTo>
                <a:lnTo>
                  <a:pt x="984694" y="3197148"/>
                </a:lnTo>
                <a:lnTo>
                  <a:pt x="1026439" y="3215233"/>
                </a:lnTo>
                <a:lnTo>
                  <a:pt x="1068781" y="3232188"/>
                </a:lnTo>
                <a:lnTo>
                  <a:pt x="1111669" y="3248012"/>
                </a:lnTo>
                <a:lnTo>
                  <a:pt x="1155103" y="3262668"/>
                </a:lnTo>
                <a:lnTo>
                  <a:pt x="1199057" y="3276155"/>
                </a:lnTo>
                <a:lnTo>
                  <a:pt x="1243520" y="3288436"/>
                </a:lnTo>
                <a:lnTo>
                  <a:pt x="1288478" y="3299510"/>
                </a:lnTo>
                <a:lnTo>
                  <a:pt x="1333906" y="3309353"/>
                </a:lnTo>
                <a:lnTo>
                  <a:pt x="1379778" y="3317938"/>
                </a:lnTo>
                <a:lnTo>
                  <a:pt x="1426083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408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C8E0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5124" y="2513028"/>
            <a:ext cx="1887220" cy="1854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spc="-90" b="1">
                <a:latin typeface="Arial"/>
                <a:cs typeface="Arial"/>
              </a:rPr>
              <a:t>WWTP </a:t>
            </a:r>
            <a:r>
              <a:rPr dirty="0" sz="2000" spc="-114" b="1">
                <a:latin typeface="Arial"/>
                <a:cs typeface="Arial"/>
              </a:rPr>
              <a:t>(MBR</a:t>
            </a:r>
            <a:r>
              <a:rPr dirty="0" sz="2000" spc="-250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150" b="1">
                <a:latin typeface="Arial"/>
                <a:cs typeface="Arial"/>
              </a:rPr>
              <a:t>MBBR </a:t>
            </a:r>
            <a:r>
              <a:rPr dirty="0" sz="2000" spc="-135" b="1">
                <a:latin typeface="Arial"/>
                <a:cs typeface="Arial"/>
              </a:rPr>
              <a:t>– </a:t>
            </a:r>
            <a:r>
              <a:rPr dirty="0" sz="2000" spc="-114" b="1">
                <a:latin typeface="Arial"/>
                <a:cs typeface="Arial"/>
              </a:rPr>
              <a:t>UF </a:t>
            </a:r>
            <a:r>
              <a:rPr dirty="0" sz="2000" spc="-135" b="1">
                <a:latin typeface="Arial"/>
                <a:cs typeface="Arial"/>
              </a:rPr>
              <a:t>–</a:t>
            </a:r>
            <a:r>
              <a:rPr dirty="0" sz="2000" spc="-36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RO)</a:t>
            </a:r>
            <a:endParaRPr sz="2000">
              <a:latin typeface="Arial"/>
              <a:cs typeface="Arial"/>
            </a:endParaRPr>
          </a:p>
          <a:p>
            <a:pPr algn="ctr" marL="91440" marR="85725">
              <a:lnSpc>
                <a:spcPct val="150000"/>
              </a:lnSpc>
            </a:pPr>
            <a:r>
              <a:rPr dirty="0" sz="2000" spc="-90" b="1">
                <a:latin typeface="Arial"/>
                <a:cs typeface="Arial"/>
              </a:rPr>
              <a:t>liquid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digestate  </a:t>
            </a:r>
            <a:r>
              <a:rPr dirty="0" sz="2000" spc="-80" b="1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0355" y="5769864"/>
            <a:ext cx="8437245" cy="64643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1115" rIns="0" bIns="0" rtlCol="0" vert="horz">
            <a:spAutoFit/>
          </a:bodyPr>
          <a:lstStyle/>
          <a:p>
            <a:pPr marL="3368675" marR="2214245" indent="-1146175">
              <a:lnSpc>
                <a:spcPct val="100000"/>
              </a:lnSpc>
              <a:spcBef>
                <a:spcPts val="245"/>
              </a:spcBef>
            </a:pP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Installation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wastewater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plant 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(MBR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8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BioBoost)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0355" y="841247"/>
            <a:ext cx="8436864" cy="482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144780" y="1807463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408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83" y="16891"/>
                </a:lnTo>
                <a:lnTo>
                  <a:pt x="1379778" y="24206"/>
                </a:lnTo>
                <a:lnTo>
                  <a:pt x="1333906" y="32791"/>
                </a:lnTo>
                <a:lnTo>
                  <a:pt x="1288478" y="42633"/>
                </a:lnTo>
                <a:lnTo>
                  <a:pt x="1243520" y="53708"/>
                </a:lnTo>
                <a:lnTo>
                  <a:pt x="1199057" y="65989"/>
                </a:lnTo>
                <a:lnTo>
                  <a:pt x="1155103" y="79476"/>
                </a:lnTo>
                <a:lnTo>
                  <a:pt x="1111669" y="94132"/>
                </a:lnTo>
                <a:lnTo>
                  <a:pt x="1068781" y="109956"/>
                </a:lnTo>
                <a:lnTo>
                  <a:pt x="1026439" y="126911"/>
                </a:lnTo>
                <a:lnTo>
                  <a:pt x="984694" y="144995"/>
                </a:lnTo>
                <a:lnTo>
                  <a:pt x="943546" y="164172"/>
                </a:lnTo>
                <a:lnTo>
                  <a:pt x="903008" y="184442"/>
                </a:lnTo>
                <a:lnTo>
                  <a:pt x="863117" y="205778"/>
                </a:lnTo>
                <a:lnTo>
                  <a:pt x="823861" y="228155"/>
                </a:lnTo>
                <a:lnTo>
                  <a:pt x="785291" y="251561"/>
                </a:lnTo>
                <a:lnTo>
                  <a:pt x="747420" y="275983"/>
                </a:lnTo>
                <a:lnTo>
                  <a:pt x="710247" y="301396"/>
                </a:lnTo>
                <a:lnTo>
                  <a:pt x="673798" y="327774"/>
                </a:lnTo>
                <a:lnTo>
                  <a:pt x="638111" y="355117"/>
                </a:lnTo>
                <a:lnTo>
                  <a:pt x="603173" y="383387"/>
                </a:lnTo>
                <a:lnTo>
                  <a:pt x="569023" y="412584"/>
                </a:lnTo>
                <a:lnTo>
                  <a:pt x="535686" y="442671"/>
                </a:lnTo>
                <a:lnTo>
                  <a:pt x="503161" y="473633"/>
                </a:lnTo>
                <a:lnTo>
                  <a:pt x="471474" y="505472"/>
                </a:lnTo>
                <a:lnTo>
                  <a:pt x="440639" y="538149"/>
                </a:lnTo>
                <a:lnTo>
                  <a:pt x="410692" y="571639"/>
                </a:lnTo>
                <a:lnTo>
                  <a:pt x="381635" y="605942"/>
                </a:lnTo>
                <a:lnTo>
                  <a:pt x="353491" y="641032"/>
                </a:lnTo>
                <a:lnTo>
                  <a:pt x="326275" y="676897"/>
                </a:lnTo>
                <a:lnTo>
                  <a:pt x="300012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91" y="907161"/>
                </a:lnTo>
                <a:lnTo>
                  <a:pt x="163410" y="947877"/>
                </a:lnTo>
                <a:lnTo>
                  <a:pt x="144322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84" y="1204556"/>
                </a:lnTo>
                <a:lnTo>
                  <a:pt x="53454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54" y="2092909"/>
                </a:lnTo>
                <a:lnTo>
                  <a:pt x="65684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22" y="2352929"/>
                </a:lnTo>
                <a:lnTo>
                  <a:pt x="163410" y="2394267"/>
                </a:lnTo>
                <a:lnTo>
                  <a:pt x="183591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300012" y="2628633"/>
                </a:lnTo>
                <a:lnTo>
                  <a:pt x="326275" y="2665247"/>
                </a:lnTo>
                <a:lnTo>
                  <a:pt x="353491" y="2701112"/>
                </a:lnTo>
                <a:lnTo>
                  <a:pt x="381635" y="2736202"/>
                </a:lnTo>
                <a:lnTo>
                  <a:pt x="410692" y="2770505"/>
                </a:lnTo>
                <a:lnTo>
                  <a:pt x="440639" y="2803995"/>
                </a:lnTo>
                <a:lnTo>
                  <a:pt x="471474" y="2836672"/>
                </a:lnTo>
                <a:lnTo>
                  <a:pt x="503161" y="2868511"/>
                </a:lnTo>
                <a:lnTo>
                  <a:pt x="535686" y="2899473"/>
                </a:lnTo>
                <a:lnTo>
                  <a:pt x="569023" y="2929559"/>
                </a:lnTo>
                <a:lnTo>
                  <a:pt x="603173" y="2958757"/>
                </a:lnTo>
                <a:lnTo>
                  <a:pt x="638111" y="2987027"/>
                </a:lnTo>
                <a:lnTo>
                  <a:pt x="673798" y="3014370"/>
                </a:lnTo>
                <a:lnTo>
                  <a:pt x="710247" y="3040748"/>
                </a:lnTo>
                <a:lnTo>
                  <a:pt x="747420" y="3066161"/>
                </a:lnTo>
                <a:lnTo>
                  <a:pt x="785291" y="3090583"/>
                </a:lnTo>
                <a:lnTo>
                  <a:pt x="823874" y="3113989"/>
                </a:lnTo>
                <a:lnTo>
                  <a:pt x="863117" y="3136366"/>
                </a:lnTo>
                <a:lnTo>
                  <a:pt x="903008" y="3157702"/>
                </a:lnTo>
                <a:lnTo>
                  <a:pt x="943546" y="3177971"/>
                </a:lnTo>
                <a:lnTo>
                  <a:pt x="984694" y="3197148"/>
                </a:lnTo>
                <a:lnTo>
                  <a:pt x="1026439" y="3215233"/>
                </a:lnTo>
                <a:lnTo>
                  <a:pt x="1068781" y="3232188"/>
                </a:lnTo>
                <a:lnTo>
                  <a:pt x="1111669" y="3248012"/>
                </a:lnTo>
                <a:lnTo>
                  <a:pt x="1155103" y="3262668"/>
                </a:lnTo>
                <a:lnTo>
                  <a:pt x="1199057" y="3276155"/>
                </a:lnTo>
                <a:lnTo>
                  <a:pt x="1243520" y="3288436"/>
                </a:lnTo>
                <a:lnTo>
                  <a:pt x="1288478" y="3299510"/>
                </a:lnTo>
                <a:lnTo>
                  <a:pt x="1333906" y="3309353"/>
                </a:lnTo>
                <a:lnTo>
                  <a:pt x="1379778" y="3317938"/>
                </a:lnTo>
                <a:lnTo>
                  <a:pt x="1426083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408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C8E0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5124" y="2513028"/>
            <a:ext cx="1887220" cy="1854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spc="-90" b="1">
                <a:latin typeface="Arial"/>
                <a:cs typeface="Arial"/>
              </a:rPr>
              <a:t>WWTP </a:t>
            </a:r>
            <a:r>
              <a:rPr dirty="0" sz="2000" spc="-114" b="1">
                <a:latin typeface="Arial"/>
                <a:cs typeface="Arial"/>
              </a:rPr>
              <a:t>(MBR</a:t>
            </a:r>
            <a:r>
              <a:rPr dirty="0" sz="2000" spc="-250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150" b="1">
                <a:latin typeface="Arial"/>
                <a:cs typeface="Arial"/>
              </a:rPr>
              <a:t>MBBR </a:t>
            </a:r>
            <a:r>
              <a:rPr dirty="0" sz="2000" spc="-135" b="1">
                <a:latin typeface="Arial"/>
                <a:cs typeface="Arial"/>
              </a:rPr>
              <a:t>– </a:t>
            </a:r>
            <a:r>
              <a:rPr dirty="0" sz="2000" spc="-114" b="1">
                <a:latin typeface="Arial"/>
                <a:cs typeface="Arial"/>
              </a:rPr>
              <a:t>UF </a:t>
            </a:r>
            <a:r>
              <a:rPr dirty="0" sz="2000" spc="-135" b="1">
                <a:latin typeface="Arial"/>
                <a:cs typeface="Arial"/>
              </a:rPr>
              <a:t>–</a:t>
            </a:r>
            <a:r>
              <a:rPr dirty="0" sz="2000" spc="-36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RO)</a:t>
            </a:r>
            <a:endParaRPr sz="2000">
              <a:latin typeface="Arial"/>
              <a:cs typeface="Arial"/>
            </a:endParaRPr>
          </a:p>
          <a:p>
            <a:pPr algn="ctr" marL="91440" marR="85725">
              <a:lnSpc>
                <a:spcPct val="150000"/>
              </a:lnSpc>
            </a:pPr>
            <a:r>
              <a:rPr dirty="0" sz="2000" spc="-90" b="1">
                <a:latin typeface="Arial"/>
                <a:cs typeface="Arial"/>
              </a:rPr>
              <a:t>liquid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digestate  </a:t>
            </a:r>
            <a:r>
              <a:rPr dirty="0" sz="2000" spc="-80" b="1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9876" y="4410455"/>
            <a:ext cx="3909060" cy="922019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0480" rIns="0" bIns="0" rtlCol="0" vert="horz">
            <a:spAutoFit/>
          </a:bodyPr>
          <a:lstStyle/>
          <a:p>
            <a:pPr algn="ctr" marL="225425" marR="217804">
              <a:lnSpc>
                <a:spcPct val="100000"/>
              </a:lnSpc>
              <a:spcBef>
                <a:spcPts val="240"/>
              </a:spcBef>
            </a:pP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Installation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wastewater</a:t>
            </a:r>
            <a:r>
              <a:rPr dirty="0" sz="18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treatment 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(MBR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BioBoost)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9876" y="1420367"/>
            <a:ext cx="3909060" cy="2877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97140" y="4410455"/>
            <a:ext cx="4533900" cy="922019"/>
          </a:xfrm>
          <a:custGeom>
            <a:avLst/>
            <a:gdLst/>
            <a:ahLst/>
            <a:cxnLst/>
            <a:rect l="l" t="t" r="r" b="b"/>
            <a:pathLst>
              <a:path w="4533900" h="922020">
                <a:moveTo>
                  <a:pt x="4533900" y="0"/>
                </a:moveTo>
                <a:lnTo>
                  <a:pt x="0" y="0"/>
                </a:lnTo>
                <a:lnTo>
                  <a:pt x="0" y="922020"/>
                </a:lnTo>
                <a:lnTo>
                  <a:pt x="4533900" y="922020"/>
                </a:lnTo>
                <a:lnTo>
                  <a:pt x="45339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16288" y="4702809"/>
            <a:ext cx="895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Decanter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97140" y="1420367"/>
            <a:ext cx="4533900" cy="2877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144780" y="1807463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408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83" y="16891"/>
                </a:lnTo>
                <a:lnTo>
                  <a:pt x="1379778" y="24206"/>
                </a:lnTo>
                <a:lnTo>
                  <a:pt x="1333906" y="32791"/>
                </a:lnTo>
                <a:lnTo>
                  <a:pt x="1288478" y="42633"/>
                </a:lnTo>
                <a:lnTo>
                  <a:pt x="1243520" y="53708"/>
                </a:lnTo>
                <a:lnTo>
                  <a:pt x="1199057" y="65989"/>
                </a:lnTo>
                <a:lnTo>
                  <a:pt x="1155103" y="79476"/>
                </a:lnTo>
                <a:lnTo>
                  <a:pt x="1111669" y="94132"/>
                </a:lnTo>
                <a:lnTo>
                  <a:pt x="1068781" y="109956"/>
                </a:lnTo>
                <a:lnTo>
                  <a:pt x="1026439" y="126911"/>
                </a:lnTo>
                <a:lnTo>
                  <a:pt x="984694" y="144995"/>
                </a:lnTo>
                <a:lnTo>
                  <a:pt x="943546" y="164172"/>
                </a:lnTo>
                <a:lnTo>
                  <a:pt x="903008" y="184442"/>
                </a:lnTo>
                <a:lnTo>
                  <a:pt x="863117" y="205778"/>
                </a:lnTo>
                <a:lnTo>
                  <a:pt x="823861" y="228155"/>
                </a:lnTo>
                <a:lnTo>
                  <a:pt x="785291" y="251561"/>
                </a:lnTo>
                <a:lnTo>
                  <a:pt x="747420" y="275983"/>
                </a:lnTo>
                <a:lnTo>
                  <a:pt x="710247" y="301396"/>
                </a:lnTo>
                <a:lnTo>
                  <a:pt x="673798" y="327774"/>
                </a:lnTo>
                <a:lnTo>
                  <a:pt x="638111" y="355117"/>
                </a:lnTo>
                <a:lnTo>
                  <a:pt x="603173" y="383387"/>
                </a:lnTo>
                <a:lnTo>
                  <a:pt x="569023" y="412584"/>
                </a:lnTo>
                <a:lnTo>
                  <a:pt x="535686" y="442671"/>
                </a:lnTo>
                <a:lnTo>
                  <a:pt x="503161" y="473633"/>
                </a:lnTo>
                <a:lnTo>
                  <a:pt x="471474" y="505472"/>
                </a:lnTo>
                <a:lnTo>
                  <a:pt x="440639" y="538149"/>
                </a:lnTo>
                <a:lnTo>
                  <a:pt x="410692" y="571639"/>
                </a:lnTo>
                <a:lnTo>
                  <a:pt x="381635" y="605942"/>
                </a:lnTo>
                <a:lnTo>
                  <a:pt x="353491" y="641032"/>
                </a:lnTo>
                <a:lnTo>
                  <a:pt x="326275" y="676897"/>
                </a:lnTo>
                <a:lnTo>
                  <a:pt x="300012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91" y="907161"/>
                </a:lnTo>
                <a:lnTo>
                  <a:pt x="163410" y="947877"/>
                </a:lnTo>
                <a:lnTo>
                  <a:pt x="144322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84" y="1204556"/>
                </a:lnTo>
                <a:lnTo>
                  <a:pt x="53454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54" y="2092909"/>
                </a:lnTo>
                <a:lnTo>
                  <a:pt x="65684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22" y="2352929"/>
                </a:lnTo>
                <a:lnTo>
                  <a:pt x="163410" y="2394267"/>
                </a:lnTo>
                <a:lnTo>
                  <a:pt x="183591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300012" y="2628633"/>
                </a:lnTo>
                <a:lnTo>
                  <a:pt x="326275" y="2665247"/>
                </a:lnTo>
                <a:lnTo>
                  <a:pt x="353491" y="2701112"/>
                </a:lnTo>
                <a:lnTo>
                  <a:pt x="381635" y="2736202"/>
                </a:lnTo>
                <a:lnTo>
                  <a:pt x="410692" y="2770505"/>
                </a:lnTo>
                <a:lnTo>
                  <a:pt x="440639" y="2803995"/>
                </a:lnTo>
                <a:lnTo>
                  <a:pt x="471474" y="2836672"/>
                </a:lnTo>
                <a:lnTo>
                  <a:pt x="503161" y="2868511"/>
                </a:lnTo>
                <a:lnTo>
                  <a:pt x="535686" y="2899473"/>
                </a:lnTo>
                <a:lnTo>
                  <a:pt x="569023" y="2929559"/>
                </a:lnTo>
                <a:lnTo>
                  <a:pt x="603173" y="2958757"/>
                </a:lnTo>
                <a:lnTo>
                  <a:pt x="638111" y="2987027"/>
                </a:lnTo>
                <a:lnTo>
                  <a:pt x="673798" y="3014370"/>
                </a:lnTo>
                <a:lnTo>
                  <a:pt x="710247" y="3040748"/>
                </a:lnTo>
                <a:lnTo>
                  <a:pt x="747420" y="3066161"/>
                </a:lnTo>
                <a:lnTo>
                  <a:pt x="785291" y="3090583"/>
                </a:lnTo>
                <a:lnTo>
                  <a:pt x="823874" y="3113989"/>
                </a:lnTo>
                <a:lnTo>
                  <a:pt x="863117" y="3136366"/>
                </a:lnTo>
                <a:lnTo>
                  <a:pt x="903008" y="3157702"/>
                </a:lnTo>
                <a:lnTo>
                  <a:pt x="943546" y="3177971"/>
                </a:lnTo>
                <a:lnTo>
                  <a:pt x="984694" y="3197148"/>
                </a:lnTo>
                <a:lnTo>
                  <a:pt x="1026439" y="3215233"/>
                </a:lnTo>
                <a:lnTo>
                  <a:pt x="1068781" y="3232188"/>
                </a:lnTo>
                <a:lnTo>
                  <a:pt x="1111669" y="3248012"/>
                </a:lnTo>
                <a:lnTo>
                  <a:pt x="1155103" y="3262668"/>
                </a:lnTo>
                <a:lnTo>
                  <a:pt x="1199057" y="3276155"/>
                </a:lnTo>
                <a:lnTo>
                  <a:pt x="1243520" y="3288436"/>
                </a:lnTo>
                <a:lnTo>
                  <a:pt x="1288478" y="3299510"/>
                </a:lnTo>
                <a:lnTo>
                  <a:pt x="1333906" y="3309353"/>
                </a:lnTo>
                <a:lnTo>
                  <a:pt x="1379778" y="3317938"/>
                </a:lnTo>
                <a:lnTo>
                  <a:pt x="1426083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408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C8E0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5124" y="2513028"/>
            <a:ext cx="1887220" cy="1854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spc="-90" b="1">
                <a:latin typeface="Arial"/>
                <a:cs typeface="Arial"/>
              </a:rPr>
              <a:t>WWTP </a:t>
            </a:r>
            <a:r>
              <a:rPr dirty="0" sz="2000" spc="-114" b="1">
                <a:latin typeface="Arial"/>
                <a:cs typeface="Arial"/>
              </a:rPr>
              <a:t>(MBR</a:t>
            </a:r>
            <a:r>
              <a:rPr dirty="0" sz="2000" spc="-250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150" b="1">
                <a:latin typeface="Arial"/>
                <a:cs typeface="Arial"/>
              </a:rPr>
              <a:t>MBBR </a:t>
            </a:r>
            <a:r>
              <a:rPr dirty="0" sz="2000" spc="-135" b="1">
                <a:latin typeface="Arial"/>
                <a:cs typeface="Arial"/>
              </a:rPr>
              <a:t>– </a:t>
            </a:r>
            <a:r>
              <a:rPr dirty="0" sz="2000" spc="-114" b="1">
                <a:latin typeface="Arial"/>
                <a:cs typeface="Arial"/>
              </a:rPr>
              <a:t>UF </a:t>
            </a:r>
            <a:r>
              <a:rPr dirty="0" sz="2000" spc="-135" b="1">
                <a:latin typeface="Arial"/>
                <a:cs typeface="Arial"/>
              </a:rPr>
              <a:t>–</a:t>
            </a:r>
            <a:r>
              <a:rPr dirty="0" sz="2000" spc="-36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RO)</a:t>
            </a:r>
            <a:endParaRPr sz="2000">
              <a:latin typeface="Arial"/>
              <a:cs typeface="Arial"/>
            </a:endParaRPr>
          </a:p>
          <a:p>
            <a:pPr algn="ctr" marL="91440" marR="85725">
              <a:lnSpc>
                <a:spcPct val="150000"/>
              </a:lnSpc>
            </a:pPr>
            <a:r>
              <a:rPr dirty="0" sz="2000" spc="-90" b="1">
                <a:latin typeface="Arial"/>
                <a:cs typeface="Arial"/>
              </a:rPr>
              <a:t>liquid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digestate  </a:t>
            </a:r>
            <a:r>
              <a:rPr dirty="0" sz="2000" spc="-80" b="1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28644" y="1420367"/>
            <a:ext cx="3909059" cy="3346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28644" y="4946903"/>
            <a:ext cx="8502650" cy="646430"/>
          </a:xfrm>
          <a:custGeom>
            <a:avLst/>
            <a:gdLst/>
            <a:ahLst/>
            <a:cxnLst/>
            <a:rect l="l" t="t" r="r" b="b"/>
            <a:pathLst>
              <a:path w="8502650" h="646429">
                <a:moveTo>
                  <a:pt x="8502396" y="0"/>
                </a:moveTo>
                <a:lnTo>
                  <a:pt x="0" y="0"/>
                </a:lnTo>
                <a:lnTo>
                  <a:pt x="0" y="646176"/>
                </a:lnTo>
                <a:lnTo>
                  <a:pt x="8502396" y="646176"/>
                </a:lnTo>
                <a:lnTo>
                  <a:pt x="85023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37986" y="4965954"/>
            <a:ext cx="42837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Installation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Ultrafiltration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membranes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(UF)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Double</a:t>
            </a:r>
            <a:r>
              <a:rPr dirty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3047" y="1420367"/>
            <a:ext cx="4507992" cy="3346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Challenges </a:t>
            </a:r>
            <a:r>
              <a:rPr dirty="0" spc="-5"/>
              <a:t>-</a:t>
            </a:r>
            <a:r>
              <a:rPr dirty="0" spc="-254"/>
              <a:t> </a:t>
            </a:r>
            <a:r>
              <a:rPr dirty="0" spc="-135"/>
              <a:t>Innovations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144780" y="1807463"/>
            <a:ext cx="3327400" cy="3342640"/>
          </a:xfrm>
          <a:custGeom>
            <a:avLst/>
            <a:gdLst/>
            <a:ahLst/>
            <a:cxnLst/>
            <a:rect l="l" t="t" r="r" b="b"/>
            <a:pathLst>
              <a:path w="3327400" h="3342640">
                <a:moveTo>
                  <a:pt x="3326892" y="1671066"/>
                </a:moveTo>
                <a:lnTo>
                  <a:pt x="3326206" y="1622666"/>
                </a:lnTo>
                <a:lnTo>
                  <a:pt x="3324161" y="1574596"/>
                </a:lnTo>
                <a:lnTo>
                  <a:pt x="3320783" y="1526882"/>
                </a:lnTo>
                <a:lnTo>
                  <a:pt x="3316084" y="1479550"/>
                </a:lnTo>
                <a:lnTo>
                  <a:pt x="3310077" y="1432623"/>
                </a:lnTo>
                <a:lnTo>
                  <a:pt x="3302800" y="1386103"/>
                </a:lnTo>
                <a:lnTo>
                  <a:pt x="3294253" y="1340027"/>
                </a:lnTo>
                <a:lnTo>
                  <a:pt x="3284448" y="1294396"/>
                </a:lnTo>
                <a:lnTo>
                  <a:pt x="3273437" y="1249235"/>
                </a:lnTo>
                <a:lnTo>
                  <a:pt x="3261207" y="1204556"/>
                </a:lnTo>
                <a:lnTo>
                  <a:pt x="3247783" y="1160399"/>
                </a:lnTo>
                <a:lnTo>
                  <a:pt x="3233191" y="1116774"/>
                </a:lnTo>
                <a:lnTo>
                  <a:pt x="3217443" y="1073683"/>
                </a:lnTo>
                <a:lnTo>
                  <a:pt x="3200565" y="1031151"/>
                </a:lnTo>
                <a:lnTo>
                  <a:pt x="3182569" y="989215"/>
                </a:lnTo>
                <a:lnTo>
                  <a:pt x="3163468" y="947877"/>
                </a:lnTo>
                <a:lnTo>
                  <a:pt x="3143300" y="907161"/>
                </a:lnTo>
                <a:lnTo>
                  <a:pt x="3122053" y="867079"/>
                </a:lnTo>
                <a:lnTo>
                  <a:pt x="3099778" y="827646"/>
                </a:lnTo>
                <a:lnTo>
                  <a:pt x="3076473" y="788898"/>
                </a:lnTo>
                <a:lnTo>
                  <a:pt x="3052165" y="750849"/>
                </a:lnTo>
                <a:lnTo>
                  <a:pt x="3026880" y="713511"/>
                </a:lnTo>
                <a:lnTo>
                  <a:pt x="3000616" y="676897"/>
                </a:lnTo>
                <a:lnTo>
                  <a:pt x="2973400" y="641032"/>
                </a:lnTo>
                <a:lnTo>
                  <a:pt x="2945257" y="605942"/>
                </a:lnTo>
                <a:lnTo>
                  <a:pt x="2916199" y="571639"/>
                </a:lnTo>
                <a:lnTo>
                  <a:pt x="2886252" y="538149"/>
                </a:lnTo>
                <a:lnTo>
                  <a:pt x="2855417" y="505472"/>
                </a:lnTo>
                <a:lnTo>
                  <a:pt x="2823730" y="473633"/>
                </a:lnTo>
                <a:lnTo>
                  <a:pt x="2791206" y="442671"/>
                </a:lnTo>
                <a:lnTo>
                  <a:pt x="2757868" y="412584"/>
                </a:lnTo>
                <a:lnTo>
                  <a:pt x="2723718" y="383387"/>
                </a:lnTo>
                <a:lnTo>
                  <a:pt x="2688780" y="355117"/>
                </a:lnTo>
                <a:lnTo>
                  <a:pt x="2653093" y="327774"/>
                </a:lnTo>
                <a:lnTo>
                  <a:pt x="2616644" y="301396"/>
                </a:lnTo>
                <a:lnTo>
                  <a:pt x="2579471" y="275983"/>
                </a:lnTo>
                <a:lnTo>
                  <a:pt x="2541600" y="251561"/>
                </a:lnTo>
                <a:lnTo>
                  <a:pt x="2503017" y="228155"/>
                </a:lnTo>
                <a:lnTo>
                  <a:pt x="2463774" y="205778"/>
                </a:lnTo>
                <a:lnTo>
                  <a:pt x="2423884" y="184442"/>
                </a:lnTo>
                <a:lnTo>
                  <a:pt x="2383345" y="164172"/>
                </a:lnTo>
                <a:lnTo>
                  <a:pt x="2342197" y="144995"/>
                </a:lnTo>
                <a:lnTo>
                  <a:pt x="2300440" y="126911"/>
                </a:lnTo>
                <a:lnTo>
                  <a:pt x="2258110" y="109956"/>
                </a:lnTo>
                <a:lnTo>
                  <a:pt x="2215223" y="94132"/>
                </a:lnTo>
                <a:lnTo>
                  <a:pt x="2171789" y="79476"/>
                </a:lnTo>
                <a:lnTo>
                  <a:pt x="2127834" y="65989"/>
                </a:lnTo>
                <a:lnTo>
                  <a:pt x="2083358" y="53708"/>
                </a:lnTo>
                <a:lnTo>
                  <a:pt x="2038413" y="42633"/>
                </a:lnTo>
                <a:lnTo>
                  <a:pt x="1992985" y="32791"/>
                </a:lnTo>
                <a:lnTo>
                  <a:pt x="1947113" y="24206"/>
                </a:lnTo>
                <a:lnTo>
                  <a:pt x="1900809" y="16891"/>
                </a:lnTo>
                <a:lnTo>
                  <a:pt x="1854085" y="10858"/>
                </a:lnTo>
                <a:lnTo>
                  <a:pt x="1806968" y="6134"/>
                </a:lnTo>
                <a:lnTo>
                  <a:pt x="1759483" y="2743"/>
                </a:lnTo>
                <a:lnTo>
                  <a:pt x="1711629" y="698"/>
                </a:lnTo>
                <a:lnTo>
                  <a:pt x="1663446" y="0"/>
                </a:lnTo>
                <a:lnTo>
                  <a:pt x="1615249" y="698"/>
                </a:lnTo>
                <a:lnTo>
                  <a:pt x="1567408" y="2743"/>
                </a:lnTo>
                <a:lnTo>
                  <a:pt x="1519910" y="6134"/>
                </a:lnTo>
                <a:lnTo>
                  <a:pt x="1472793" y="10858"/>
                </a:lnTo>
                <a:lnTo>
                  <a:pt x="1426083" y="16891"/>
                </a:lnTo>
                <a:lnTo>
                  <a:pt x="1379778" y="24206"/>
                </a:lnTo>
                <a:lnTo>
                  <a:pt x="1333906" y="32791"/>
                </a:lnTo>
                <a:lnTo>
                  <a:pt x="1288478" y="42633"/>
                </a:lnTo>
                <a:lnTo>
                  <a:pt x="1243520" y="53708"/>
                </a:lnTo>
                <a:lnTo>
                  <a:pt x="1199057" y="65989"/>
                </a:lnTo>
                <a:lnTo>
                  <a:pt x="1155103" y="79476"/>
                </a:lnTo>
                <a:lnTo>
                  <a:pt x="1111669" y="94132"/>
                </a:lnTo>
                <a:lnTo>
                  <a:pt x="1068781" y="109956"/>
                </a:lnTo>
                <a:lnTo>
                  <a:pt x="1026439" y="126911"/>
                </a:lnTo>
                <a:lnTo>
                  <a:pt x="984694" y="144995"/>
                </a:lnTo>
                <a:lnTo>
                  <a:pt x="943546" y="164172"/>
                </a:lnTo>
                <a:lnTo>
                  <a:pt x="903008" y="184442"/>
                </a:lnTo>
                <a:lnTo>
                  <a:pt x="863117" y="205778"/>
                </a:lnTo>
                <a:lnTo>
                  <a:pt x="823861" y="228155"/>
                </a:lnTo>
                <a:lnTo>
                  <a:pt x="785291" y="251561"/>
                </a:lnTo>
                <a:lnTo>
                  <a:pt x="747420" y="275983"/>
                </a:lnTo>
                <a:lnTo>
                  <a:pt x="710247" y="301396"/>
                </a:lnTo>
                <a:lnTo>
                  <a:pt x="673798" y="327774"/>
                </a:lnTo>
                <a:lnTo>
                  <a:pt x="638111" y="355117"/>
                </a:lnTo>
                <a:lnTo>
                  <a:pt x="603173" y="383387"/>
                </a:lnTo>
                <a:lnTo>
                  <a:pt x="569023" y="412584"/>
                </a:lnTo>
                <a:lnTo>
                  <a:pt x="535686" y="442671"/>
                </a:lnTo>
                <a:lnTo>
                  <a:pt x="503161" y="473633"/>
                </a:lnTo>
                <a:lnTo>
                  <a:pt x="471474" y="505472"/>
                </a:lnTo>
                <a:lnTo>
                  <a:pt x="440639" y="538149"/>
                </a:lnTo>
                <a:lnTo>
                  <a:pt x="410692" y="571639"/>
                </a:lnTo>
                <a:lnTo>
                  <a:pt x="381635" y="605942"/>
                </a:lnTo>
                <a:lnTo>
                  <a:pt x="353491" y="641032"/>
                </a:lnTo>
                <a:lnTo>
                  <a:pt x="326275" y="676897"/>
                </a:lnTo>
                <a:lnTo>
                  <a:pt x="300012" y="713511"/>
                </a:lnTo>
                <a:lnTo>
                  <a:pt x="274713" y="750849"/>
                </a:lnTo>
                <a:lnTo>
                  <a:pt x="250405" y="788898"/>
                </a:lnTo>
                <a:lnTo>
                  <a:pt x="227101" y="827646"/>
                </a:lnTo>
                <a:lnTo>
                  <a:pt x="204825" y="867079"/>
                </a:lnTo>
                <a:lnTo>
                  <a:pt x="183591" y="907161"/>
                </a:lnTo>
                <a:lnTo>
                  <a:pt x="163410" y="947877"/>
                </a:lnTo>
                <a:lnTo>
                  <a:pt x="144322" y="989215"/>
                </a:lnTo>
                <a:lnTo>
                  <a:pt x="126314" y="1031151"/>
                </a:lnTo>
                <a:lnTo>
                  <a:pt x="109435" y="1073683"/>
                </a:lnTo>
                <a:lnTo>
                  <a:pt x="93687" y="1116774"/>
                </a:lnTo>
                <a:lnTo>
                  <a:pt x="79095" y="1160399"/>
                </a:lnTo>
                <a:lnTo>
                  <a:pt x="65684" y="1204556"/>
                </a:lnTo>
                <a:lnTo>
                  <a:pt x="53454" y="1249235"/>
                </a:lnTo>
                <a:lnTo>
                  <a:pt x="42430" y="1294396"/>
                </a:lnTo>
                <a:lnTo>
                  <a:pt x="32626" y="1340027"/>
                </a:lnTo>
                <a:lnTo>
                  <a:pt x="24079" y="1386103"/>
                </a:lnTo>
                <a:lnTo>
                  <a:pt x="16802" y="1432623"/>
                </a:lnTo>
                <a:lnTo>
                  <a:pt x="10795" y="1479550"/>
                </a:lnTo>
                <a:lnTo>
                  <a:pt x="6096" y="1526882"/>
                </a:lnTo>
                <a:lnTo>
                  <a:pt x="2717" y="1574596"/>
                </a:lnTo>
                <a:lnTo>
                  <a:pt x="673" y="1622666"/>
                </a:lnTo>
                <a:lnTo>
                  <a:pt x="0" y="1671066"/>
                </a:lnTo>
                <a:lnTo>
                  <a:pt x="673" y="1719478"/>
                </a:lnTo>
                <a:lnTo>
                  <a:pt x="2717" y="1767547"/>
                </a:lnTo>
                <a:lnTo>
                  <a:pt x="6096" y="1815261"/>
                </a:lnTo>
                <a:lnTo>
                  <a:pt x="10795" y="1862594"/>
                </a:lnTo>
                <a:lnTo>
                  <a:pt x="16802" y="1909521"/>
                </a:lnTo>
                <a:lnTo>
                  <a:pt x="24079" y="1956041"/>
                </a:lnTo>
                <a:lnTo>
                  <a:pt x="32626" y="2002116"/>
                </a:lnTo>
                <a:lnTo>
                  <a:pt x="42430" y="2047748"/>
                </a:lnTo>
                <a:lnTo>
                  <a:pt x="53454" y="2092909"/>
                </a:lnTo>
                <a:lnTo>
                  <a:pt x="65684" y="2137587"/>
                </a:lnTo>
                <a:lnTo>
                  <a:pt x="79095" y="2181745"/>
                </a:lnTo>
                <a:lnTo>
                  <a:pt x="93687" y="2225370"/>
                </a:lnTo>
                <a:lnTo>
                  <a:pt x="109435" y="2268461"/>
                </a:lnTo>
                <a:lnTo>
                  <a:pt x="126314" y="2310993"/>
                </a:lnTo>
                <a:lnTo>
                  <a:pt x="144322" y="2352929"/>
                </a:lnTo>
                <a:lnTo>
                  <a:pt x="163410" y="2394267"/>
                </a:lnTo>
                <a:lnTo>
                  <a:pt x="183591" y="2434983"/>
                </a:lnTo>
                <a:lnTo>
                  <a:pt x="204825" y="2475065"/>
                </a:lnTo>
                <a:lnTo>
                  <a:pt x="227101" y="2514498"/>
                </a:lnTo>
                <a:lnTo>
                  <a:pt x="250405" y="2553246"/>
                </a:lnTo>
                <a:lnTo>
                  <a:pt x="274713" y="2591295"/>
                </a:lnTo>
                <a:lnTo>
                  <a:pt x="300012" y="2628633"/>
                </a:lnTo>
                <a:lnTo>
                  <a:pt x="326275" y="2665247"/>
                </a:lnTo>
                <a:lnTo>
                  <a:pt x="353491" y="2701112"/>
                </a:lnTo>
                <a:lnTo>
                  <a:pt x="381635" y="2736202"/>
                </a:lnTo>
                <a:lnTo>
                  <a:pt x="410692" y="2770505"/>
                </a:lnTo>
                <a:lnTo>
                  <a:pt x="440639" y="2803995"/>
                </a:lnTo>
                <a:lnTo>
                  <a:pt x="471474" y="2836672"/>
                </a:lnTo>
                <a:lnTo>
                  <a:pt x="503161" y="2868511"/>
                </a:lnTo>
                <a:lnTo>
                  <a:pt x="535686" y="2899473"/>
                </a:lnTo>
                <a:lnTo>
                  <a:pt x="569023" y="2929559"/>
                </a:lnTo>
                <a:lnTo>
                  <a:pt x="603173" y="2958757"/>
                </a:lnTo>
                <a:lnTo>
                  <a:pt x="638111" y="2987027"/>
                </a:lnTo>
                <a:lnTo>
                  <a:pt x="673798" y="3014370"/>
                </a:lnTo>
                <a:lnTo>
                  <a:pt x="710247" y="3040748"/>
                </a:lnTo>
                <a:lnTo>
                  <a:pt x="747420" y="3066161"/>
                </a:lnTo>
                <a:lnTo>
                  <a:pt x="785291" y="3090583"/>
                </a:lnTo>
                <a:lnTo>
                  <a:pt x="823874" y="3113989"/>
                </a:lnTo>
                <a:lnTo>
                  <a:pt x="863117" y="3136366"/>
                </a:lnTo>
                <a:lnTo>
                  <a:pt x="903008" y="3157702"/>
                </a:lnTo>
                <a:lnTo>
                  <a:pt x="943546" y="3177971"/>
                </a:lnTo>
                <a:lnTo>
                  <a:pt x="984694" y="3197148"/>
                </a:lnTo>
                <a:lnTo>
                  <a:pt x="1026439" y="3215233"/>
                </a:lnTo>
                <a:lnTo>
                  <a:pt x="1068781" y="3232188"/>
                </a:lnTo>
                <a:lnTo>
                  <a:pt x="1111669" y="3248012"/>
                </a:lnTo>
                <a:lnTo>
                  <a:pt x="1155103" y="3262668"/>
                </a:lnTo>
                <a:lnTo>
                  <a:pt x="1199057" y="3276155"/>
                </a:lnTo>
                <a:lnTo>
                  <a:pt x="1243520" y="3288436"/>
                </a:lnTo>
                <a:lnTo>
                  <a:pt x="1288478" y="3299510"/>
                </a:lnTo>
                <a:lnTo>
                  <a:pt x="1333906" y="3309353"/>
                </a:lnTo>
                <a:lnTo>
                  <a:pt x="1379778" y="3317938"/>
                </a:lnTo>
                <a:lnTo>
                  <a:pt x="1426083" y="3325253"/>
                </a:lnTo>
                <a:lnTo>
                  <a:pt x="1472793" y="3331286"/>
                </a:lnTo>
                <a:lnTo>
                  <a:pt x="1519910" y="3336010"/>
                </a:lnTo>
                <a:lnTo>
                  <a:pt x="1567408" y="3339401"/>
                </a:lnTo>
                <a:lnTo>
                  <a:pt x="1615249" y="3341446"/>
                </a:lnTo>
                <a:lnTo>
                  <a:pt x="1663446" y="3342132"/>
                </a:lnTo>
                <a:lnTo>
                  <a:pt x="1711629" y="3341446"/>
                </a:lnTo>
                <a:lnTo>
                  <a:pt x="1759483" y="3339401"/>
                </a:lnTo>
                <a:lnTo>
                  <a:pt x="1806968" y="3336010"/>
                </a:lnTo>
                <a:lnTo>
                  <a:pt x="1854085" y="3331286"/>
                </a:lnTo>
                <a:lnTo>
                  <a:pt x="1900809" y="3325253"/>
                </a:lnTo>
                <a:lnTo>
                  <a:pt x="1947113" y="3317938"/>
                </a:lnTo>
                <a:lnTo>
                  <a:pt x="1992985" y="3309353"/>
                </a:lnTo>
                <a:lnTo>
                  <a:pt x="2038413" y="3299510"/>
                </a:lnTo>
                <a:lnTo>
                  <a:pt x="2083358" y="3288436"/>
                </a:lnTo>
                <a:lnTo>
                  <a:pt x="2127834" y="3276155"/>
                </a:lnTo>
                <a:lnTo>
                  <a:pt x="2171789" y="3262668"/>
                </a:lnTo>
                <a:lnTo>
                  <a:pt x="2215223" y="3248012"/>
                </a:lnTo>
                <a:lnTo>
                  <a:pt x="2258110" y="3232188"/>
                </a:lnTo>
                <a:lnTo>
                  <a:pt x="2300440" y="3215233"/>
                </a:lnTo>
                <a:lnTo>
                  <a:pt x="2342197" y="3197148"/>
                </a:lnTo>
                <a:lnTo>
                  <a:pt x="2383345" y="3177971"/>
                </a:lnTo>
                <a:lnTo>
                  <a:pt x="2423884" y="3157702"/>
                </a:lnTo>
                <a:lnTo>
                  <a:pt x="2463774" y="3136366"/>
                </a:lnTo>
                <a:lnTo>
                  <a:pt x="2503017" y="3113989"/>
                </a:lnTo>
                <a:lnTo>
                  <a:pt x="2541600" y="3090583"/>
                </a:lnTo>
                <a:lnTo>
                  <a:pt x="2579471" y="3066161"/>
                </a:lnTo>
                <a:lnTo>
                  <a:pt x="2616644" y="3040748"/>
                </a:lnTo>
                <a:lnTo>
                  <a:pt x="2653093" y="3014370"/>
                </a:lnTo>
                <a:lnTo>
                  <a:pt x="2688780" y="2987027"/>
                </a:lnTo>
                <a:lnTo>
                  <a:pt x="2723718" y="2958757"/>
                </a:lnTo>
                <a:lnTo>
                  <a:pt x="2757868" y="2929559"/>
                </a:lnTo>
                <a:lnTo>
                  <a:pt x="2791206" y="2899473"/>
                </a:lnTo>
                <a:lnTo>
                  <a:pt x="2823730" y="2868511"/>
                </a:lnTo>
                <a:lnTo>
                  <a:pt x="2855417" y="2836672"/>
                </a:lnTo>
                <a:lnTo>
                  <a:pt x="2886252" y="2803995"/>
                </a:lnTo>
                <a:lnTo>
                  <a:pt x="2916199" y="2770505"/>
                </a:lnTo>
                <a:lnTo>
                  <a:pt x="2945257" y="2736202"/>
                </a:lnTo>
                <a:lnTo>
                  <a:pt x="2973400" y="2701112"/>
                </a:lnTo>
                <a:lnTo>
                  <a:pt x="3000616" y="2665247"/>
                </a:lnTo>
                <a:lnTo>
                  <a:pt x="3026880" y="2628633"/>
                </a:lnTo>
                <a:lnTo>
                  <a:pt x="3052165" y="2591295"/>
                </a:lnTo>
                <a:lnTo>
                  <a:pt x="3076473" y="2553246"/>
                </a:lnTo>
                <a:lnTo>
                  <a:pt x="3099778" y="2514498"/>
                </a:lnTo>
                <a:lnTo>
                  <a:pt x="3122053" y="2475065"/>
                </a:lnTo>
                <a:lnTo>
                  <a:pt x="3143300" y="2434983"/>
                </a:lnTo>
                <a:lnTo>
                  <a:pt x="3163468" y="2394267"/>
                </a:lnTo>
                <a:lnTo>
                  <a:pt x="3182569" y="2352929"/>
                </a:lnTo>
                <a:lnTo>
                  <a:pt x="3200565" y="2310993"/>
                </a:lnTo>
                <a:lnTo>
                  <a:pt x="3217443" y="2268461"/>
                </a:lnTo>
                <a:lnTo>
                  <a:pt x="3233191" y="2225370"/>
                </a:lnTo>
                <a:lnTo>
                  <a:pt x="3247783" y="2181745"/>
                </a:lnTo>
                <a:lnTo>
                  <a:pt x="3261207" y="2137587"/>
                </a:lnTo>
                <a:lnTo>
                  <a:pt x="3273437" y="2092909"/>
                </a:lnTo>
                <a:lnTo>
                  <a:pt x="3284448" y="2047748"/>
                </a:lnTo>
                <a:lnTo>
                  <a:pt x="3294253" y="2002116"/>
                </a:lnTo>
                <a:lnTo>
                  <a:pt x="3302800" y="1956041"/>
                </a:lnTo>
                <a:lnTo>
                  <a:pt x="3310077" y="1909521"/>
                </a:lnTo>
                <a:lnTo>
                  <a:pt x="3316084" y="1862594"/>
                </a:lnTo>
                <a:lnTo>
                  <a:pt x="3320783" y="1815261"/>
                </a:lnTo>
                <a:lnTo>
                  <a:pt x="3324161" y="1767547"/>
                </a:lnTo>
                <a:lnTo>
                  <a:pt x="3326206" y="1719478"/>
                </a:lnTo>
                <a:lnTo>
                  <a:pt x="3326892" y="1671066"/>
                </a:lnTo>
                <a:close/>
              </a:path>
            </a:pathLst>
          </a:custGeom>
          <a:solidFill>
            <a:srgbClr val="C8E0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5124" y="2513028"/>
            <a:ext cx="1887220" cy="18542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spc="-90" b="1">
                <a:latin typeface="Arial"/>
                <a:cs typeface="Arial"/>
              </a:rPr>
              <a:t>WWTP </a:t>
            </a:r>
            <a:r>
              <a:rPr dirty="0" sz="2000" spc="-114" b="1">
                <a:latin typeface="Arial"/>
                <a:cs typeface="Arial"/>
              </a:rPr>
              <a:t>(MBR</a:t>
            </a:r>
            <a:r>
              <a:rPr dirty="0" sz="2000" spc="-250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150" b="1">
                <a:latin typeface="Arial"/>
                <a:cs typeface="Arial"/>
              </a:rPr>
              <a:t>MBBR </a:t>
            </a:r>
            <a:r>
              <a:rPr dirty="0" sz="2000" spc="-135" b="1">
                <a:latin typeface="Arial"/>
                <a:cs typeface="Arial"/>
              </a:rPr>
              <a:t>– </a:t>
            </a:r>
            <a:r>
              <a:rPr dirty="0" sz="2000" spc="-114" b="1">
                <a:latin typeface="Arial"/>
                <a:cs typeface="Arial"/>
              </a:rPr>
              <a:t>UF </a:t>
            </a:r>
            <a:r>
              <a:rPr dirty="0" sz="2000" spc="-135" b="1">
                <a:latin typeface="Arial"/>
                <a:cs typeface="Arial"/>
              </a:rPr>
              <a:t>–</a:t>
            </a:r>
            <a:r>
              <a:rPr dirty="0" sz="2000" spc="-36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RO)</a:t>
            </a:r>
            <a:endParaRPr sz="2000">
              <a:latin typeface="Arial"/>
              <a:cs typeface="Arial"/>
            </a:endParaRPr>
          </a:p>
          <a:p>
            <a:pPr algn="ctr" marL="91440" marR="85725">
              <a:lnSpc>
                <a:spcPct val="150000"/>
              </a:lnSpc>
            </a:pPr>
            <a:r>
              <a:rPr dirty="0" sz="2000" spc="-90" b="1">
                <a:latin typeface="Arial"/>
                <a:cs typeface="Arial"/>
              </a:rPr>
              <a:t>liquid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digestate  </a:t>
            </a:r>
            <a:r>
              <a:rPr dirty="0" sz="2000" spc="-80" b="1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0920" y="5986271"/>
            <a:ext cx="8496300" cy="401320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04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000" spc="-10" b="1" i="1">
                <a:solidFill>
                  <a:srgbClr val="FFFFFF"/>
                </a:solidFill>
                <a:latin typeface="Trebuchet MS"/>
                <a:cs typeface="Trebuchet MS"/>
              </a:rPr>
              <a:t>FINAL</a:t>
            </a:r>
            <a:r>
              <a:rPr dirty="0" sz="2000" spc="-21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40" b="1" i="1">
                <a:solidFill>
                  <a:srgbClr val="FFFFFF"/>
                </a:solidFill>
                <a:latin typeface="Trebuchet MS"/>
                <a:cs typeface="Trebuchet MS"/>
              </a:rPr>
              <a:t>PRODUCT</a:t>
            </a:r>
            <a:r>
              <a:rPr dirty="0" sz="2000" spc="-190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40" b="1" i="1">
                <a:solidFill>
                  <a:srgbClr val="FFFF00"/>
                </a:solidFill>
                <a:latin typeface="Trebuchet MS"/>
                <a:cs typeface="Trebuchet MS"/>
              </a:rPr>
              <a:t>PURE</a:t>
            </a:r>
            <a:r>
              <a:rPr dirty="0" sz="2000" spc="-325" b="1" i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2000" spc="-105" b="1" i="1">
                <a:solidFill>
                  <a:srgbClr val="FFFF00"/>
                </a:solidFill>
                <a:latin typeface="Trebuchet MS"/>
                <a:cs typeface="Trebuchet MS"/>
              </a:rPr>
              <a:t>WATER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0920" y="1082039"/>
            <a:ext cx="8496300" cy="478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17" y="5070424"/>
            <a:ext cx="17627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75">
                <a:solidFill>
                  <a:srgbClr val="FFFFFF"/>
                </a:solidFill>
                <a:latin typeface="Arial"/>
                <a:cs typeface="Arial"/>
              </a:rPr>
              <a:t>Statistics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28790" y="2480817"/>
            <a:ext cx="5354320" cy="3462020"/>
            <a:chOff x="6828790" y="2480817"/>
            <a:chExt cx="5354320" cy="3462020"/>
          </a:xfrm>
        </p:grpSpPr>
        <p:sp>
          <p:nvSpPr>
            <p:cNvPr id="4" name="object 4"/>
            <p:cNvSpPr/>
            <p:nvPr/>
          </p:nvSpPr>
          <p:spPr>
            <a:xfrm>
              <a:off x="6835140" y="2487167"/>
              <a:ext cx="5341620" cy="3449320"/>
            </a:xfrm>
            <a:custGeom>
              <a:avLst/>
              <a:gdLst/>
              <a:ahLst/>
              <a:cxnLst/>
              <a:rect l="l" t="t" r="r" b="b"/>
              <a:pathLst>
                <a:path w="5341620" h="3449320">
                  <a:moveTo>
                    <a:pt x="5341620" y="0"/>
                  </a:moveTo>
                  <a:lnTo>
                    <a:pt x="0" y="0"/>
                  </a:lnTo>
                  <a:lnTo>
                    <a:pt x="0" y="3448811"/>
                  </a:lnTo>
                  <a:lnTo>
                    <a:pt x="5341620" y="3448811"/>
                  </a:lnTo>
                  <a:lnTo>
                    <a:pt x="5341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35140" y="2487167"/>
              <a:ext cx="5341620" cy="3449320"/>
            </a:xfrm>
            <a:custGeom>
              <a:avLst/>
              <a:gdLst/>
              <a:ahLst/>
              <a:cxnLst/>
              <a:rect l="l" t="t" r="r" b="b"/>
              <a:pathLst>
                <a:path w="5341620" h="3449320">
                  <a:moveTo>
                    <a:pt x="0" y="3448811"/>
                  </a:moveTo>
                  <a:lnTo>
                    <a:pt x="5341620" y="3448811"/>
                  </a:lnTo>
                  <a:lnTo>
                    <a:pt x="5341620" y="0"/>
                  </a:lnTo>
                  <a:lnTo>
                    <a:pt x="0" y="0"/>
                  </a:lnTo>
                  <a:lnTo>
                    <a:pt x="0" y="344881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12736" y="2683763"/>
              <a:ext cx="4187952" cy="2900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17" y="3607130"/>
            <a:ext cx="47186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35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600" spc="-200" b="1">
                <a:solidFill>
                  <a:srgbClr val="FFFFFF"/>
                </a:solidFill>
                <a:latin typeface="Arial"/>
                <a:cs typeface="Arial"/>
              </a:rPr>
              <a:t>“Green” Challenge</a:t>
            </a:r>
            <a:r>
              <a:rPr dirty="0" sz="3600" spc="-5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3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600" spc="-235" b="1">
                <a:solidFill>
                  <a:srgbClr val="FFFFFF"/>
                </a:solidFill>
                <a:latin typeface="Arial"/>
                <a:cs typeface="Arial"/>
              </a:rPr>
              <a:t>Sychem</a:t>
            </a:r>
            <a:r>
              <a:rPr dirty="0" sz="3600" spc="-4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45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817" y="5262753"/>
            <a:ext cx="21005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 b="1" i="1">
                <a:solidFill>
                  <a:srgbClr val="1F5185"/>
                </a:solidFill>
                <a:latin typeface="Trebuchet MS"/>
                <a:cs typeface="Trebuchet MS"/>
                <a:hlinkClick r:id="rId2"/>
              </a:rPr>
              <a:t>ww</a:t>
            </a:r>
            <a:r>
              <a:rPr dirty="0" sz="2400" spc="-185" b="1" i="1">
                <a:solidFill>
                  <a:srgbClr val="1F5185"/>
                </a:solidFill>
                <a:latin typeface="Trebuchet MS"/>
                <a:cs typeface="Trebuchet MS"/>
                <a:hlinkClick r:id="rId2"/>
              </a:rPr>
              <a:t>w</a:t>
            </a:r>
            <a:r>
              <a:rPr dirty="0" sz="2400" spc="-125" b="1" i="1">
                <a:solidFill>
                  <a:srgbClr val="1F5185"/>
                </a:solidFill>
                <a:latin typeface="Trebuchet MS"/>
                <a:cs typeface="Trebuchet MS"/>
                <a:hlinkClick r:id="rId2"/>
              </a:rPr>
              <a:t>.syc</a:t>
            </a:r>
            <a:r>
              <a:rPr dirty="0" sz="2400" spc="-145" b="1" i="1">
                <a:solidFill>
                  <a:srgbClr val="1F5185"/>
                </a:solidFill>
                <a:latin typeface="Trebuchet MS"/>
                <a:cs typeface="Trebuchet MS"/>
                <a:hlinkClick r:id="rId2"/>
              </a:rPr>
              <a:t>h</a:t>
            </a:r>
            <a:r>
              <a:rPr dirty="0" sz="2400" spc="-135" b="1" i="1">
                <a:solidFill>
                  <a:srgbClr val="1F5185"/>
                </a:solidFill>
                <a:latin typeface="Trebuchet MS"/>
                <a:cs typeface="Trebuchet MS"/>
                <a:hlinkClick r:id="rId2"/>
              </a:rPr>
              <a:t>em.gr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609344" y="783970"/>
            <a:ext cx="10582910" cy="6074410"/>
            <a:chOff x="1609344" y="783970"/>
            <a:chExt cx="10582910" cy="6074410"/>
          </a:xfrm>
        </p:grpSpPr>
        <p:sp>
          <p:nvSpPr>
            <p:cNvPr id="4" name="object 4"/>
            <p:cNvSpPr/>
            <p:nvPr/>
          </p:nvSpPr>
          <p:spPr>
            <a:xfrm>
              <a:off x="1609344" y="6629399"/>
              <a:ext cx="10582656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55010" y="793495"/>
              <a:ext cx="5496560" cy="5783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55010" y="4564380"/>
              <a:ext cx="2946400" cy="2012950"/>
            </a:xfrm>
            <a:custGeom>
              <a:avLst/>
              <a:gdLst/>
              <a:ahLst/>
              <a:cxnLst/>
              <a:rect l="l" t="t" r="r" b="b"/>
              <a:pathLst>
                <a:path w="2946400" h="2012950">
                  <a:moveTo>
                    <a:pt x="2946400" y="1992464"/>
                  </a:moveTo>
                  <a:lnTo>
                    <a:pt x="2897366" y="1997876"/>
                  </a:lnTo>
                  <a:lnTo>
                    <a:pt x="2848387" y="2002445"/>
                  </a:lnTo>
                  <a:lnTo>
                    <a:pt x="2799471" y="2006175"/>
                  </a:lnTo>
                  <a:lnTo>
                    <a:pt x="2750626" y="2009071"/>
                  </a:lnTo>
                  <a:lnTo>
                    <a:pt x="2701861" y="2011138"/>
                  </a:lnTo>
                  <a:lnTo>
                    <a:pt x="2653185" y="2012381"/>
                  </a:lnTo>
                  <a:lnTo>
                    <a:pt x="2604607" y="2012804"/>
                  </a:lnTo>
                  <a:lnTo>
                    <a:pt x="2556134" y="2012412"/>
                  </a:lnTo>
                  <a:lnTo>
                    <a:pt x="2507775" y="2011210"/>
                  </a:lnTo>
                  <a:lnTo>
                    <a:pt x="2459539" y="2009202"/>
                  </a:lnTo>
                  <a:lnTo>
                    <a:pt x="2411436" y="2006394"/>
                  </a:lnTo>
                  <a:lnTo>
                    <a:pt x="2363472" y="2002789"/>
                  </a:lnTo>
                  <a:lnTo>
                    <a:pt x="2315657" y="1998394"/>
                  </a:lnTo>
                  <a:lnTo>
                    <a:pt x="2268000" y="1993211"/>
                  </a:lnTo>
                  <a:lnTo>
                    <a:pt x="2220508" y="1987247"/>
                  </a:lnTo>
                  <a:lnTo>
                    <a:pt x="2173191" y="1980505"/>
                  </a:lnTo>
                  <a:lnTo>
                    <a:pt x="2126058" y="1972991"/>
                  </a:lnTo>
                  <a:lnTo>
                    <a:pt x="2079116" y="1964710"/>
                  </a:lnTo>
                  <a:lnTo>
                    <a:pt x="2032375" y="1955665"/>
                  </a:lnTo>
                  <a:lnTo>
                    <a:pt x="1985842" y="1945861"/>
                  </a:lnTo>
                  <a:lnTo>
                    <a:pt x="1939527" y="1935305"/>
                  </a:lnTo>
                  <a:lnTo>
                    <a:pt x="1893439" y="1923999"/>
                  </a:lnTo>
                  <a:lnTo>
                    <a:pt x="1847585" y="1911949"/>
                  </a:lnTo>
                  <a:lnTo>
                    <a:pt x="1801975" y="1899159"/>
                  </a:lnTo>
                  <a:lnTo>
                    <a:pt x="1756616" y="1885635"/>
                  </a:lnTo>
                  <a:lnTo>
                    <a:pt x="1711519" y="1871381"/>
                  </a:lnTo>
                  <a:lnTo>
                    <a:pt x="1666690" y="1856401"/>
                  </a:lnTo>
                  <a:lnTo>
                    <a:pt x="1622139" y="1840701"/>
                  </a:lnTo>
                  <a:lnTo>
                    <a:pt x="1577875" y="1824285"/>
                  </a:lnTo>
                  <a:lnTo>
                    <a:pt x="1533905" y="1807158"/>
                  </a:lnTo>
                  <a:lnTo>
                    <a:pt x="1490240" y="1789324"/>
                  </a:lnTo>
                  <a:lnTo>
                    <a:pt x="1446886" y="1770788"/>
                  </a:lnTo>
                  <a:lnTo>
                    <a:pt x="1403853" y="1751556"/>
                  </a:lnTo>
                  <a:lnTo>
                    <a:pt x="1361150" y="1731631"/>
                  </a:lnTo>
                  <a:lnTo>
                    <a:pt x="1318784" y="1711018"/>
                  </a:lnTo>
                  <a:lnTo>
                    <a:pt x="1276765" y="1689723"/>
                  </a:lnTo>
                  <a:lnTo>
                    <a:pt x="1235101" y="1667749"/>
                  </a:lnTo>
                  <a:lnTo>
                    <a:pt x="1193801" y="1645102"/>
                  </a:lnTo>
                  <a:lnTo>
                    <a:pt x="1152874" y="1621786"/>
                  </a:lnTo>
                  <a:lnTo>
                    <a:pt x="1112327" y="1597807"/>
                  </a:lnTo>
                  <a:lnTo>
                    <a:pt x="1072170" y="1573167"/>
                  </a:lnTo>
                  <a:lnTo>
                    <a:pt x="1032411" y="1547874"/>
                  </a:lnTo>
                  <a:lnTo>
                    <a:pt x="993058" y="1521930"/>
                  </a:lnTo>
                  <a:lnTo>
                    <a:pt x="954121" y="1495341"/>
                  </a:lnTo>
                  <a:lnTo>
                    <a:pt x="915609" y="1468112"/>
                  </a:lnTo>
                  <a:lnTo>
                    <a:pt x="877528" y="1440247"/>
                  </a:lnTo>
                  <a:lnTo>
                    <a:pt x="839889" y="1411751"/>
                  </a:lnTo>
                  <a:lnTo>
                    <a:pt x="802699" y="1382628"/>
                  </a:lnTo>
                  <a:lnTo>
                    <a:pt x="765968" y="1352884"/>
                  </a:lnTo>
                  <a:lnTo>
                    <a:pt x="729704" y="1322523"/>
                  </a:lnTo>
                  <a:lnTo>
                    <a:pt x="693915" y="1291550"/>
                  </a:lnTo>
                  <a:lnTo>
                    <a:pt x="658611" y="1259970"/>
                  </a:lnTo>
                  <a:lnTo>
                    <a:pt x="623799" y="1227787"/>
                  </a:lnTo>
                  <a:lnTo>
                    <a:pt x="589488" y="1195005"/>
                  </a:lnTo>
                  <a:lnTo>
                    <a:pt x="555688" y="1161631"/>
                  </a:lnTo>
                  <a:lnTo>
                    <a:pt x="522405" y="1127668"/>
                  </a:lnTo>
                  <a:lnTo>
                    <a:pt x="489650" y="1093121"/>
                  </a:lnTo>
                  <a:lnTo>
                    <a:pt x="457431" y="1057995"/>
                  </a:lnTo>
                  <a:lnTo>
                    <a:pt x="425756" y="1022294"/>
                  </a:lnTo>
                  <a:lnTo>
                    <a:pt x="394634" y="986024"/>
                  </a:lnTo>
                  <a:lnTo>
                    <a:pt x="364074" y="949188"/>
                  </a:lnTo>
                  <a:lnTo>
                    <a:pt x="334083" y="911793"/>
                  </a:lnTo>
                  <a:lnTo>
                    <a:pt x="304672" y="873842"/>
                  </a:lnTo>
                  <a:lnTo>
                    <a:pt x="275847" y="835340"/>
                  </a:lnTo>
                  <a:lnTo>
                    <a:pt x="247619" y="796291"/>
                  </a:lnTo>
                  <a:lnTo>
                    <a:pt x="219995" y="756702"/>
                  </a:lnTo>
                  <a:lnTo>
                    <a:pt x="192984" y="716575"/>
                  </a:lnTo>
                  <a:lnTo>
                    <a:pt x="166594" y="675917"/>
                  </a:lnTo>
                  <a:lnTo>
                    <a:pt x="140836" y="634731"/>
                  </a:lnTo>
                  <a:lnTo>
                    <a:pt x="115716" y="593023"/>
                  </a:lnTo>
                  <a:lnTo>
                    <a:pt x="91243" y="550797"/>
                  </a:lnTo>
                  <a:lnTo>
                    <a:pt x="67426" y="508058"/>
                  </a:lnTo>
                  <a:lnTo>
                    <a:pt x="44275" y="464810"/>
                  </a:lnTo>
                  <a:lnTo>
                    <a:pt x="21796" y="421059"/>
                  </a:lnTo>
                  <a:lnTo>
                    <a:pt x="0" y="376809"/>
                  </a:lnTo>
                  <a:lnTo>
                    <a:pt x="781430" y="0"/>
                  </a:lnTo>
                  <a:lnTo>
                    <a:pt x="803161" y="43732"/>
                  </a:lnTo>
                  <a:lnTo>
                    <a:pt x="825843" y="86763"/>
                  </a:lnTo>
                  <a:lnTo>
                    <a:pt x="849458" y="129082"/>
                  </a:lnTo>
                  <a:lnTo>
                    <a:pt x="873991" y="170680"/>
                  </a:lnTo>
                  <a:lnTo>
                    <a:pt x="899423" y="211548"/>
                  </a:lnTo>
                  <a:lnTo>
                    <a:pt x="925737" y="251676"/>
                  </a:lnTo>
                  <a:lnTo>
                    <a:pt x="952917" y="291055"/>
                  </a:lnTo>
                  <a:lnTo>
                    <a:pt x="980946" y="329675"/>
                  </a:lnTo>
                  <a:lnTo>
                    <a:pt x="1009806" y="367528"/>
                  </a:lnTo>
                  <a:lnTo>
                    <a:pt x="1039480" y="404604"/>
                  </a:lnTo>
                  <a:lnTo>
                    <a:pt x="1069952" y="440893"/>
                  </a:lnTo>
                  <a:lnTo>
                    <a:pt x="1101204" y="476387"/>
                  </a:lnTo>
                  <a:lnTo>
                    <a:pt x="1133219" y="511075"/>
                  </a:lnTo>
                  <a:lnTo>
                    <a:pt x="1165981" y="544949"/>
                  </a:lnTo>
                  <a:lnTo>
                    <a:pt x="1199472" y="577998"/>
                  </a:lnTo>
                  <a:lnTo>
                    <a:pt x="1233674" y="610215"/>
                  </a:lnTo>
                  <a:lnTo>
                    <a:pt x="1268572" y="641589"/>
                  </a:lnTo>
                  <a:lnTo>
                    <a:pt x="1304148" y="672111"/>
                  </a:lnTo>
                  <a:lnTo>
                    <a:pt x="1340385" y="701772"/>
                  </a:lnTo>
                  <a:lnTo>
                    <a:pt x="1377265" y="730563"/>
                  </a:lnTo>
                  <a:lnTo>
                    <a:pt x="1414772" y="758473"/>
                  </a:lnTo>
                  <a:lnTo>
                    <a:pt x="1452890" y="785494"/>
                  </a:lnTo>
                  <a:lnTo>
                    <a:pt x="1491599" y="811616"/>
                  </a:lnTo>
                  <a:lnTo>
                    <a:pt x="1530885" y="836830"/>
                  </a:lnTo>
                  <a:lnTo>
                    <a:pt x="1570729" y="861127"/>
                  </a:lnTo>
                  <a:lnTo>
                    <a:pt x="1611114" y="884497"/>
                  </a:lnTo>
                  <a:lnTo>
                    <a:pt x="1652025" y="906932"/>
                  </a:lnTo>
                  <a:lnTo>
                    <a:pt x="1693442" y="928420"/>
                  </a:lnTo>
                  <a:lnTo>
                    <a:pt x="1735350" y="948954"/>
                  </a:lnTo>
                  <a:lnTo>
                    <a:pt x="1777731" y="968524"/>
                  </a:lnTo>
                  <a:lnTo>
                    <a:pt x="1820569" y="987120"/>
                  </a:lnTo>
                  <a:lnTo>
                    <a:pt x="1863845" y="1004733"/>
                  </a:lnTo>
                  <a:lnTo>
                    <a:pt x="1907544" y="1021354"/>
                  </a:lnTo>
                  <a:lnTo>
                    <a:pt x="1951648" y="1036974"/>
                  </a:lnTo>
                  <a:lnTo>
                    <a:pt x="1996140" y="1051582"/>
                  </a:lnTo>
                  <a:lnTo>
                    <a:pt x="2041003" y="1065171"/>
                  </a:lnTo>
                  <a:lnTo>
                    <a:pt x="2086220" y="1077729"/>
                  </a:lnTo>
                  <a:lnTo>
                    <a:pt x="2131774" y="1089249"/>
                  </a:lnTo>
                  <a:lnTo>
                    <a:pt x="2177647" y="1099721"/>
                  </a:lnTo>
                  <a:lnTo>
                    <a:pt x="2223824" y="1109134"/>
                  </a:lnTo>
                  <a:lnTo>
                    <a:pt x="2270286" y="1117481"/>
                  </a:lnTo>
                  <a:lnTo>
                    <a:pt x="2317017" y="1124752"/>
                  </a:lnTo>
                  <a:lnTo>
                    <a:pt x="2363999" y="1130936"/>
                  </a:lnTo>
                  <a:lnTo>
                    <a:pt x="2411216" y="1136026"/>
                  </a:lnTo>
                  <a:lnTo>
                    <a:pt x="2458651" y="1140011"/>
                  </a:lnTo>
                  <a:lnTo>
                    <a:pt x="2506286" y="1142883"/>
                  </a:lnTo>
                  <a:lnTo>
                    <a:pt x="2554104" y="1144631"/>
                  </a:lnTo>
                  <a:lnTo>
                    <a:pt x="2602089" y="1145247"/>
                  </a:lnTo>
                  <a:lnTo>
                    <a:pt x="2650223" y="1144720"/>
                  </a:lnTo>
                  <a:lnTo>
                    <a:pt x="2698489" y="1143043"/>
                  </a:lnTo>
                  <a:lnTo>
                    <a:pt x="2746870" y="1140205"/>
                  </a:lnTo>
                  <a:lnTo>
                    <a:pt x="2795350" y="1136198"/>
                  </a:lnTo>
                  <a:lnTo>
                    <a:pt x="2843911" y="1131011"/>
                  </a:lnTo>
                  <a:lnTo>
                    <a:pt x="2946400" y="199246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68046" y="1997329"/>
              <a:ext cx="1248099" cy="294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68046" y="1997329"/>
              <a:ext cx="1248410" cy="2943860"/>
            </a:xfrm>
            <a:custGeom>
              <a:avLst/>
              <a:gdLst/>
              <a:ahLst/>
              <a:cxnLst/>
              <a:rect l="l" t="t" r="r" b="b"/>
              <a:pathLst>
                <a:path w="1248410" h="2943860">
                  <a:moveTo>
                    <a:pt x="286963" y="2943860"/>
                  </a:moveTo>
                  <a:lnTo>
                    <a:pt x="265804" y="2899001"/>
                  </a:lnTo>
                  <a:lnTo>
                    <a:pt x="245462" y="2853896"/>
                  </a:lnTo>
                  <a:lnTo>
                    <a:pt x="225937" y="2808555"/>
                  </a:lnTo>
                  <a:lnTo>
                    <a:pt x="207227" y="2762989"/>
                  </a:lnTo>
                  <a:lnTo>
                    <a:pt x="189333" y="2717206"/>
                  </a:lnTo>
                  <a:lnTo>
                    <a:pt x="172252" y="2671217"/>
                  </a:lnTo>
                  <a:lnTo>
                    <a:pt x="155985" y="2625033"/>
                  </a:lnTo>
                  <a:lnTo>
                    <a:pt x="140529" y="2578664"/>
                  </a:lnTo>
                  <a:lnTo>
                    <a:pt x="125885" y="2532119"/>
                  </a:lnTo>
                  <a:lnTo>
                    <a:pt x="112051" y="2485410"/>
                  </a:lnTo>
                  <a:lnTo>
                    <a:pt x="99027" y="2438545"/>
                  </a:lnTo>
                  <a:lnTo>
                    <a:pt x="86811" y="2391536"/>
                  </a:lnTo>
                  <a:lnTo>
                    <a:pt x="75403" y="2344393"/>
                  </a:lnTo>
                  <a:lnTo>
                    <a:pt x="64802" y="2297125"/>
                  </a:lnTo>
                  <a:lnTo>
                    <a:pt x="55006" y="2249743"/>
                  </a:lnTo>
                  <a:lnTo>
                    <a:pt x="46016" y="2202257"/>
                  </a:lnTo>
                  <a:lnTo>
                    <a:pt x="37830" y="2154677"/>
                  </a:lnTo>
                  <a:lnTo>
                    <a:pt x="30447" y="2107014"/>
                  </a:lnTo>
                  <a:lnTo>
                    <a:pt x="23866" y="2059277"/>
                  </a:lnTo>
                  <a:lnTo>
                    <a:pt x="18087" y="2011477"/>
                  </a:lnTo>
                  <a:lnTo>
                    <a:pt x="13108" y="1963623"/>
                  </a:lnTo>
                  <a:lnTo>
                    <a:pt x="8930" y="1915727"/>
                  </a:lnTo>
                  <a:lnTo>
                    <a:pt x="5550" y="1867798"/>
                  </a:lnTo>
                  <a:lnTo>
                    <a:pt x="2967" y="1819846"/>
                  </a:lnTo>
                  <a:lnTo>
                    <a:pt x="1182" y="1771882"/>
                  </a:lnTo>
                  <a:lnTo>
                    <a:pt x="193" y="1723916"/>
                  </a:lnTo>
                  <a:lnTo>
                    <a:pt x="0" y="1675957"/>
                  </a:lnTo>
                  <a:lnTo>
                    <a:pt x="600" y="1628017"/>
                  </a:lnTo>
                  <a:lnTo>
                    <a:pt x="1994" y="1580105"/>
                  </a:lnTo>
                  <a:lnTo>
                    <a:pt x="4181" y="1532231"/>
                  </a:lnTo>
                  <a:lnTo>
                    <a:pt x="7159" y="1484406"/>
                  </a:lnTo>
                  <a:lnTo>
                    <a:pt x="10928" y="1436639"/>
                  </a:lnTo>
                  <a:lnTo>
                    <a:pt x="15487" y="1388942"/>
                  </a:lnTo>
                  <a:lnTo>
                    <a:pt x="20835" y="1341323"/>
                  </a:lnTo>
                  <a:lnTo>
                    <a:pt x="26971" y="1293794"/>
                  </a:lnTo>
                  <a:lnTo>
                    <a:pt x="33895" y="1246365"/>
                  </a:lnTo>
                  <a:lnTo>
                    <a:pt x="41605" y="1199045"/>
                  </a:lnTo>
                  <a:lnTo>
                    <a:pt x="50100" y="1151844"/>
                  </a:lnTo>
                  <a:lnTo>
                    <a:pt x="59380" y="1104774"/>
                  </a:lnTo>
                  <a:lnTo>
                    <a:pt x="69443" y="1057844"/>
                  </a:lnTo>
                  <a:lnTo>
                    <a:pt x="80289" y="1011064"/>
                  </a:lnTo>
                  <a:lnTo>
                    <a:pt x="91917" y="964444"/>
                  </a:lnTo>
                  <a:lnTo>
                    <a:pt x="104326" y="917996"/>
                  </a:lnTo>
                  <a:lnTo>
                    <a:pt x="117516" y="871728"/>
                  </a:lnTo>
                  <a:lnTo>
                    <a:pt x="131484" y="825650"/>
                  </a:lnTo>
                  <a:lnTo>
                    <a:pt x="146231" y="779775"/>
                  </a:lnTo>
                  <a:lnTo>
                    <a:pt x="161755" y="734110"/>
                  </a:lnTo>
                  <a:lnTo>
                    <a:pt x="178056" y="688667"/>
                  </a:lnTo>
                  <a:lnTo>
                    <a:pt x="195133" y="643455"/>
                  </a:lnTo>
                  <a:lnTo>
                    <a:pt x="212984" y="598486"/>
                  </a:lnTo>
                  <a:lnTo>
                    <a:pt x="231609" y="553768"/>
                  </a:lnTo>
                  <a:lnTo>
                    <a:pt x="251008" y="509313"/>
                  </a:lnTo>
                  <a:lnTo>
                    <a:pt x="271178" y="465130"/>
                  </a:lnTo>
                  <a:lnTo>
                    <a:pt x="292119" y="421229"/>
                  </a:lnTo>
                  <a:lnTo>
                    <a:pt x="313831" y="377621"/>
                  </a:lnTo>
                  <a:lnTo>
                    <a:pt x="336313" y="334316"/>
                  </a:lnTo>
                  <a:lnTo>
                    <a:pt x="359563" y="291324"/>
                  </a:lnTo>
                  <a:lnTo>
                    <a:pt x="383580" y="248656"/>
                  </a:lnTo>
                  <a:lnTo>
                    <a:pt x="408364" y="206320"/>
                  </a:lnTo>
                  <a:lnTo>
                    <a:pt x="433915" y="164328"/>
                  </a:lnTo>
                  <a:lnTo>
                    <a:pt x="460230" y="122690"/>
                  </a:lnTo>
                  <a:lnTo>
                    <a:pt x="487309" y="81416"/>
                  </a:lnTo>
                  <a:lnTo>
                    <a:pt x="515152" y="40516"/>
                  </a:lnTo>
                  <a:lnTo>
                    <a:pt x="543757" y="0"/>
                  </a:lnTo>
                  <a:lnTo>
                    <a:pt x="1248099" y="506349"/>
                  </a:lnTo>
                  <a:lnTo>
                    <a:pt x="1219784" y="546765"/>
                  </a:lnTo>
                  <a:lnTo>
                    <a:pt x="1192548" y="587720"/>
                  </a:lnTo>
                  <a:lnTo>
                    <a:pt x="1166395" y="629192"/>
                  </a:lnTo>
                  <a:lnTo>
                    <a:pt x="1141325" y="671162"/>
                  </a:lnTo>
                  <a:lnTo>
                    <a:pt x="1117340" y="713609"/>
                  </a:lnTo>
                  <a:lnTo>
                    <a:pt x="1094442" y="756512"/>
                  </a:lnTo>
                  <a:lnTo>
                    <a:pt x="1072633" y="799850"/>
                  </a:lnTo>
                  <a:lnTo>
                    <a:pt x="1051915" y="843604"/>
                  </a:lnTo>
                  <a:lnTo>
                    <a:pt x="1032289" y="887753"/>
                  </a:lnTo>
                  <a:lnTo>
                    <a:pt x="1013757" y="932276"/>
                  </a:lnTo>
                  <a:lnTo>
                    <a:pt x="996322" y="977153"/>
                  </a:lnTo>
                  <a:lnTo>
                    <a:pt x="979984" y="1022363"/>
                  </a:lnTo>
                  <a:lnTo>
                    <a:pt x="964745" y="1067885"/>
                  </a:lnTo>
                  <a:lnTo>
                    <a:pt x="950608" y="1113700"/>
                  </a:lnTo>
                  <a:lnTo>
                    <a:pt x="937574" y="1159787"/>
                  </a:lnTo>
                  <a:lnTo>
                    <a:pt x="925645" y="1206125"/>
                  </a:lnTo>
                  <a:lnTo>
                    <a:pt x="914823" y="1252694"/>
                  </a:lnTo>
                  <a:lnTo>
                    <a:pt x="905109" y="1299473"/>
                  </a:lnTo>
                  <a:lnTo>
                    <a:pt x="896506" y="1346441"/>
                  </a:lnTo>
                  <a:lnTo>
                    <a:pt x="889014" y="1393579"/>
                  </a:lnTo>
                  <a:lnTo>
                    <a:pt x="882637" y="1440866"/>
                  </a:lnTo>
                  <a:lnTo>
                    <a:pt x="877375" y="1488281"/>
                  </a:lnTo>
                  <a:lnTo>
                    <a:pt x="873231" y="1535803"/>
                  </a:lnTo>
                  <a:lnTo>
                    <a:pt x="870206" y="1583413"/>
                  </a:lnTo>
                  <a:lnTo>
                    <a:pt x="868302" y="1631089"/>
                  </a:lnTo>
                  <a:lnTo>
                    <a:pt x="867520" y="1678812"/>
                  </a:lnTo>
                  <a:lnTo>
                    <a:pt x="867864" y="1726560"/>
                  </a:lnTo>
                  <a:lnTo>
                    <a:pt x="869334" y="1774314"/>
                  </a:lnTo>
                  <a:lnTo>
                    <a:pt x="871931" y="1822052"/>
                  </a:lnTo>
                  <a:lnTo>
                    <a:pt x="875659" y="1869755"/>
                  </a:lnTo>
                  <a:lnTo>
                    <a:pt x="880519" y="1917401"/>
                  </a:lnTo>
                  <a:lnTo>
                    <a:pt x="886512" y="1964970"/>
                  </a:lnTo>
                  <a:lnTo>
                    <a:pt x="893641" y="2012442"/>
                  </a:lnTo>
                  <a:lnTo>
                    <a:pt x="901907" y="2059796"/>
                  </a:lnTo>
                  <a:lnTo>
                    <a:pt x="911312" y="2107012"/>
                  </a:lnTo>
                  <a:lnTo>
                    <a:pt x="921857" y="2154069"/>
                  </a:lnTo>
                  <a:lnTo>
                    <a:pt x="933545" y="2200946"/>
                  </a:lnTo>
                  <a:lnTo>
                    <a:pt x="946377" y="2247624"/>
                  </a:lnTo>
                  <a:lnTo>
                    <a:pt x="960356" y="2294082"/>
                  </a:lnTo>
                  <a:lnTo>
                    <a:pt x="975482" y="2340298"/>
                  </a:lnTo>
                  <a:lnTo>
                    <a:pt x="991758" y="2386253"/>
                  </a:lnTo>
                  <a:lnTo>
                    <a:pt x="1009185" y="2431927"/>
                  </a:lnTo>
                  <a:lnTo>
                    <a:pt x="1027766" y="2477298"/>
                  </a:lnTo>
                  <a:lnTo>
                    <a:pt x="1047501" y="2522346"/>
                  </a:lnTo>
                  <a:lnTo>
                    <a:pt x="1068394" y="2567051"/>
                  </a:lnTo>
                  <a:lnTo>
                    <a:pt x="286963" y="29438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11804" y="1383029"/>
              <a:ext cx="1123061" cy="1120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11804" y="1383029"/>
              <a:ext cx="1123315" cy="1120775"/>
            </a:xfrm>
            <a:custGeom>
              <a:avLst/>
              <a:gdLst/>
              <a:ahLst/>
              <a:cxnLst/>
              <a:rect l="l" t="t" r="r" b="b"/>
              <a:pathLst>
                <a:path w="1123314" h="1120775">
                  <a:moveTo>
                    <a:pt x="0" y="614299"/>
                  </a:moveTo>
                  <a:lnTo>
                    <a:pt x="29955" y="573401"/>
                  </a:lnTo>
                  <a:lnTo>
                    <a:pt x="60604" y="533056"/>
                  </a:lnTo>
                  <a:lnTo>
                    <a:pt x="91938" y="493271"/>
                  </a:lnTo>
                  <a:lnTo>
                    <a:pt x="123950" y="454055"/>
                  </a:lnTo>
                  <a:lnTo>
                    <a:pt x="156631" y="415417"/>
                  </a:lnTo>
                  <a:lnTo>
                    <a:pt x="189975" y="377366"/>
                  </a:lnTo>
                  <a:lnTo>
                    <a:pt x="223972" y="339909"/>
                  </a:lnTo>
                  <a:lnTo>
                    <a:pt x="258615" y="303057"/>
                  </a:lnTo>
                  <a:lnTo>
                    <a:pt x="293897" y="266818"/>
                  </a:lnTo>
                  <a:lnTo>
                    <a:pt x="329808" y="231200"/>
                  </a:lnTo>
                  <a:lnTo>
                    <a:pt x="366342" y="196212"/>
                  </a:lnTo>
                  <a:lnTo>
                    <a:pt x="403490" y="161862"/>
                  </a:lnTo>
                  <a:lnTo>
                    <a:pt x="441245" y="128160"/>
                  </a:lnTo>
                  <a:lnTo>
                    <a:pt x="479598" y="95114"/>
                  </a:lnTo>
                  <a:lnTo>
                    <a:pt x="518542" y="62733"/>
                  </a:lnTo>
                  <a:lnTo>
                    <a:pt x="558068" y="31025"/>
                  </a:lnTo>
                  <a:lnTo>
                    <a:pt x="598170" y="0"/>
                  </a:lnTo>
                  <a:lnTo>
                    <a:pt x="1123061" y="690626"/>
                  </a:lnTo>
                  <a:lnTo>
                    <a:pt x="1083423" y="721553"/>
                  </a:lnTo>
                  <a:lnTo>
                    <a:pt x="1044596" y="753426"/>
                  </a:lnTo>
                  <a:lnTo>
                    <a:pt x="1006594" y="786231"/>
                  </a:lnTo>
                  <a:lnTo>
                    <a:pt x="969433" y="819949"/>
                  </a:lnTo>
                  <a:lnTo>
                    <a:pt x="933129" y="854565"/>
                  </a:lnTo>
                  <a:lnTo>
                    <a:pt x="897699" y="890063"/>
                  </a:lnTo>
                  <a:lnTo>
                    <a:pt x="863158" y="926426"/>
                  </a:lnTo>
                  <a:lnTo>
                    <a:pt x="829521" y="963638"/>
                  </a:lnTo>
                  <a:lnTo>
                    <a:pt x="796805" y="1001682"/>
                  </a:lnTo>
                  <a:lnTo>
                    <a:pt x="765026" y="1040543"/>
                  </a:lnTo>
                  <a:lnTo>
                    <a:pt x="734200" y="1080203"/>
                  </a:lnTo>
                  <a:lnTo>
                    <a:pt x="704342" y="1120648"/>
                  </a:lnTo>
                  <a:lnTo>
                    <a:pt x="0" y="6142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09973" y="1324737"/>
              <a:ext cx="580516" cy="7489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09973" y="1324737"/>
              <a:ext cx="581025" cy="749300"/>
            </a:xfrm>
            <a:custGeom>
              <a:avLst/>
              <a:gdLst/>
              <a:ahLst/>
              <a:cxnLst/>
              <a:rect l="l" t="t" r="r" b="b"/>
              <a:pathLst>
                <a:path w="581025" h="749300">
                  <a:moveTo>
                    <a:pt x="0" y="58292"/>
                  </a:moveTo>
                  <a:lnTo>
                    <a:pt x="19671" y="43505"/>
                  </a:lnTo>
                  <a:lnTo>
                    <a:pt x="39449" y="28860"/>
                  </a:lnTo>
                  <a:lnTo>
                    <a:pt x="59346" y="14358"/>
                  </a:lnTo>
                  <a:lnTo>
                    <a:pt x="79375" y="0"/>
                  </a:lnTo>
                  <a:lnTo>
                    <a:pt x="580516" y="708151"/>
                  </a:lnTo>
                  <a:lnTo>
                    <a:pt x="566467" y="718200"/>
                  </a:lnTo>
                  <a:lnTo>
                    <a:pt x="552513" y="728344"/>
                  </a:lnTo>
                  <a:lnTo>
                    <a:pt x="538654" y="738584"/>
                  </a:lnTo>
                  <a:lnTo>
                    <a:pt x="524890" y="748918"/>
                  </a:lnTo>
                  <a:lnTo>
                    <a:pt x="0" y="5829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89348" y="793495"/>
              <a:ext cx="1670430" cy="1239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189348" y="793495"/>
              <a:ext cx="1670685" cy="1239520"/>
            </a:xfrm>
            <a:custGeom>
              <a:avLst/>
              <a:gdLst/>
              <a:ahLst/>
              <a:cxnLst/>
              <a:rect l="l" t="t" r="r" b="b"/>
              <a:pathLst>
                <a:path w="1670685" h="1239520">
                  <a:moveTo>
                    <a:pt x="0" y="531240"/>
                  </a:moveTo>
                  <a:lnTo>
                    <a:pt x="40922" y="502814"/>
                  </a:lnTo>
                  <a:lnTo>
                    <a:pt x="82275" y="475131"/>
                  </a:lnTo>
                  <a:lnTo>
                    <a:pt x="124048" y="448195"/>
                  </a:lnTo>
                  <a:lnTo>
                    <a:pt x="166231" y="422009"/>
                  </a:lnTo>
                  <a:lnTo>
                    <a:pt x="208813" y="396576"/>
                  </a:lnTo>
                  <a:lnTo>
                    <a:pt x="251785" y="371901"/>
                  </a:lnTo>
                  <a:lnTo>
                    <a:pt x="295135" y="347985"/>
                  </a:lnTo>
                  <a:lnTo>
                    <a:pt x="338854" y="324833"/>
                  </a:lnTo>
                  <a:lnTo>
                    <a:pt x="382930" y="302448"/>
                  </a:lnTo>
                  <a:lnTo>
                    <a:pt x="427355" y="280833"/>
                  </a:lnTo>
                  <a:lnTo>
                    <a:pt x="472116" y="259991"/>
                  </a:lnTo>
                  <a:lnTo>
                    <a:pt x="517205" y="239926"/>
                  </a:lnTo>
                  <a:lnTo>
                    <a:pt x="562610" y="220641"/>
                  </a:lnTo>
                  <a:lnTo>
                    <a:pt x="608321" y="202139"/>
                  </a:lnTo>
                  <a:lnTo>
                    <a:pt x="654328" y="184424"/>
                  </a:lnTo>
                  <a:lnTo>
                    <a:pt x="700620" y="167499"/>
                  </a:lnTo>
                  <a:lnTo>
                    <a:pt x="747187" y="151368"/>
                  </a:lnTo>
                  <a:lnTo>
                    <a:pt x="794019" y="136032"/>
                  </a:lnTo>
                  <a:lnTo>
                    <a:pt x="841106" y="121497"/>
                  </a:lnTo>
                  <a:lnTo>
                    <a:pt x="888436" y="107765"/>
                  </a:lnTo>
                  <a:lnTo>
                    <a:pt x="936000" y="94840"/>
                  </a:lnTo>
                  <a:lnTo>
                    <a:pt x="983787" y="82724"/>
                  </a:lnTo>
                  <a:lnTo>
                    <a:pt x="1031786" y="71422"/>
                  </a:lnTo>
                  <a:lnTo>
                    <a:pt x="1079989" y="60936"/>
                  </a:lnTo>
                  <a:lnTo>
                    <a:pt x="1128383" y="51270"/>
                  </a:lnTo>
                  <a:lnTo>
                    <a:pt x="1176959" y="42427"/>
                  </a:lnTo>
                  <a:lnTo>
                    <a:pt x="1225706" y="34411"/>
                  </a:lnTo>
                  <a:lnTo>
                    <a:pt x="1274615" y="27224"/>
                  </a:lnTo>
                  <a:lnTo>
                    <a:pt x="1323673" y="20870"/>
                  </a:lnTo>
                  <a:lnTo>
                    <a:pt x="1372872" y="15353"/>
                  </a:lnTo>
                  <a:lnTo>
                    <a:pt x="1422201" y="10675"/>
                  </a:lnTo>
                  <a:lnTo>
                    <a:pt x="1471650" y="6841"/>
                  </a:lnTo>
                  <a:lnTo>
                    <a:pt x="1521207" y="3853"/>
                  </a:lnTo>
                  <a:lnTo>
                    <a:pt x="1570863" y="1714"/>
                  </a:lnTo>
                  <a:lnTo>
                    <a:pt x="1620608" y="429"/>
                  </a:lnTo>
                  <a:lnTo>
                    <a:pt x="1670430" y="0"/>
                  </a:lnTo>
                  <a:lnTo>
                    <a:pt x="1670430" y="867537"/>
                  </a:lnTo>
                  <a:lnTo>
                    <a:pt x="1620222" y="868159"/>
                  </a:lnTo>
                  <a:lnTo>
                    <a:pt x="1570134" y="870022"/>
                  </a:lnTo>
                  <a:lnTo>
                    <a:pt x="1520188" y="873118"/>
                  </a:lnTo>
                  <a:lnTo>
                    <a:pt x="1470405" y="877441"/>
                  </a:lnTo>
                  <a:lnTo>
                    <a:pt x="1420808" y="882984"/>
                  </a:lnTo>
                  <a:lnTo>
                    <a:pt x="1371418" y="889739"/>
                  </a:lnTo>
                  <a:lnTo>
                    <a:pt x="1322257" y="897701"/>
                  </a:lnTo>
                  <a:lnTo>
                    <a:pt x="1273346" y="906861"/>
                  </a:lnTo>
                  <a:lnTo>
                    <a:pt x="1224707" y="917214"/>
                  </a:lnTo>
                  <a:lnTo>
                    <a:pt x="1176362" y="928753"/>
                  </a:lnTo>
                  <a:lnTo>
                    <a:pt x="1128332" y="941469"/>
                  </a:lnTo>
                  <a:lnTo>
                    <a:pt x="1080639" y="955358"/>
                  </a:lnTo>
                  <a:lnTo>
                    <a:pt x="1033304" y="970411"/>
                  </a:lnTo>
                  <a:lnTo>
                    <a:pt x="986350" y="986621"/>
                  </a:lnTo>
                  <a:lnTo>
                    <a:pt x="939797" y="1003983"/>
                  </a:lnTo>
                  <a:lnTo>
                    <a:pt x="893669" y="1022489"/>
                  </a:lnTo>
                  <a:lnTo>
                    <a:pt x="847985" y="1042132"/>
                  </a:lnTo>
                  <a:lnTo>
                    <a:pt x="802768" y="1062906"/>
                  </a:lnTo>
                  <a:lnTo>
                    <a:pt x="758040" y="1084803"/>
                  </a:lnTo>
                  <a:lnTo>
                    <a:pt x="713822" y="1107816"/>
                  </a:lnTo>
                  <a:lnTo>
                    <a:pt x="670135" y="1131940"/>
                  </a:lnTo>
                  <a:lnTo>
                    <a:pt x="627003" y="1157166"/>
                  </a:lnTo>
                  <a:lnTo>
                    <a:pt x="584445" y="1183488"/>
                  </a:lnTo>
                  <a:lnTo>
                    <a:pt x="542484" y="1210899"/>
                  </a:lnTo>
                  <a:lnTo>
                    <a:pt x="501141" y="1239392"/>
                  </a:lnTo>
                  <a:lnTo>
                    <a:pt x="0" y="5312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988808" y="3348215"/>
              <a:ext cx="663701" cy="4625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638550" y="285749"/>
            <a:ext cx="49161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Raw </a:t>
            </a:r>
            <a:r>
              <a:rPr dirty="0" spc="-105"/>
              <a:t>Materials </a:t>
            </a:r>
            <a:r>
              <a:rPr dirty="0" spc="-195"/>
              <a:t>– </a:t>
            </a:r>
            <a:r>
              <a:rPr dirty="0" spc="-80"/>
              <a:t>type </a:t>
            </a:r>
            <a:r>
              <a:rPr dirty="0" spc="-90"/>
              <a:t>&amp;</a:t>
            </a:r>
            <a:r>
              <a:rPr dirty="0" spc="-500"/>
              <a:t> </a:t>
            </a:r>
            <a:r>
              <a:rPr dirty="0" spc="-75"/>
              <a:t>quantity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07806" y="3394709"/>
            <a:ext cx="4133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 b="1">
                <a:solidFill>
                  <a:srgbClr val="4D3D2E"/>
                </a:solidFill>
                <a:latin typeface="Arial"/>
                <a:cs typeface="Arial"/>
              </a:rPr>
              <a:t>48%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63211" y="5647944"/>
            <a:ext cx="645413" cy="464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80940" y="5695899"/>
            <a:ext cx="394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35" b="1">
                <a:solidFill>
                  <a:srgbClr val="4D3D2E"/>
                </a:solidFill>
                <a:latin typeface="Arial"/>
                <a:cs typeface="Arial"/>
              </a:rPr>
              <a:t>2</a:t>
            </a:r>
            <a:r>
              <a:rPr dirty="0" sz="1600" spc="-70" b="1">
                <a:solidFill>
                  <a:srgbClr val="4D3D2E"/>
                </a:solidFill>
                <a:latin typeface="Arial"/>
                <a:cs typeface="Arial"/>
              </a:rPr>
              <a:t>0</a:t>
            </a:r>
            <a:r>
              <a:rPr dirty="0" sz="1600" spc="-105" b="1">
                <a:solidFill>
                  <a:srgbClr val="4D3D2E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9816" y="3279635"/>
            <a:ext cx="639318" cy="4625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16910" y="3326079"/>
            <a:ext cx="3886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35" b="1">
                <a:solidFill>
                  <a:srgbClr val="4D3D2E"/>
                </a:solidFill>
                <a:latin typeface="Arial"/>
                <a:cs typeface="Arial"/>
              </a:rPr>
              <a:t>1</a:t>
            </a:r>
            <a:r>
              <a:rPr dirty="0" sz="1600" spc="-110" b="1">
                <a:solidFill>
                  <a:srgbClr val="4D3D2E"/>
                </a:solidFill>
                <a:latin typeface="Arial"/>
                <a:cs typeface="Arial"/>
              </a:rPr>
              <a:t>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5908" y="1778495"/>
            <a:ext cx="543293" cy="4625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953636" y="1824685"/>
            <a:ext cx="2927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10" b="1">
                <a:solidFill>
                  <a:srgbClr val="4D3D2E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99076" y="1150607"/>
            <a:ext cx="649986" cy="4625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16170" y="1197355"/>
            <a:ext cx="3987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5" b="1">
                <a:solidFill>
                  <a:srgbClr val="4D3D2E"/>
                </a:solidFill>
                <a:latin typeface="Arial"/>
                <a:cs typeface="Arial"/>
              </a:rPr>
              <a:t>1</a:t>
            </a:r>
            <a:r>
              <a:rPr dirty="0" sz="1600" spc="-80" b="1">
                <a:solidFill>
                  <a:srgbClr val="4D3D2E"/>
                </a:solidFill>
                <a:latin typeface="Arial"/>
                <a:cs typeface="Arial"/>
              </a:rPr>
              <a:t>0</a:t>
            </a:r>
            <a:r>
              <a:rPr dirty="0" sz="1600" spc="-105" b="1">
                <a:solidFill>
                  <a:srgbClr val="4D3D2E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62957" y="3351148"/>
            <a:ext cx="2172335" cy="674370"/>
            <a:chOff x="4862957" y="3351148"/>
            <a:chExt cx="2172335" cy="674370"/>
          </a:xfrm>
        </p:grpSpPr>
        <p:sp>
          <p:nvSpPr>
            <p:cNvPr id="27" name="object 27"/>
            <p:cNvSpPr/>
            <p:nvPr/>
          </p:nvSpPr>
          <p:spPr>
            <a:xfrm>
              <a:off x="4866132" y="3354323"/>
              <a:ext cx="2165985" cy="668020"/>
            </a:xfrm>
            <a:custGeom>
              <a:avLst/>
              <a:gdLst/>
              <a:ahLst/>
              <a:cxnLst/>
              <a:rect l="l" t="t" r="r" b="b"/>
              <a:pathLst>
                <a:path w="2165984" h="668020">
                  <a:moveTo>
                    <a:pt x="2165604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2165604" y="667512"/>
                  </a:lnTo>
                  <a:lnTo>
                    <a:pt x="2165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866132" y="3354323"/>
              <a:ext cx="2165985" cy="668020"/>
            </a:xfrm>
            <a:custGeom>
              <a:avLst/>
              <a:gdLst/>
              <a:ahLst/>
              <a:cxnLst/>
              <a:rect l="l" t="t" r="r" b="b"/>
              <a:pathLst>
                <a:path w="2165984" h="668020">
                  <a:moveTo>
                    <a:pt x="0" y="667512"/>
                  </a:moveTo>
                  <a:lnTo>
                    <a:pt x="2165604" y="667512"/>
                  </a:lnTo>
                  <a:lnTo>
                    <a:pt x="2165604" y="0"/>
                  </a:lnTo>
                  <a:lnTo>
                    <a:pt x="0" y="0"/>
                  </a:lnTo>
                  <a:lnTo>
                    <a:pt x="0" y="66751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5219446" y="3226054"/>
            <a:ext cx="14611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95"/>
              </a:spcBef>
            </a:pPr>
            <a:r>
              <a:rPr dirty="0" u="heavy" sz="2800" spc="-204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2020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800" spc="-75" b="1">
                <a:solidFill>
                  <a:srgbClr val="001F5F"/>
                </a:solidFill>
                <a:latin typeface="Arial"/>
                <a:cs typeface="Arial"/>
              </a:rPr>
              <a:t>16.947</a:t>
            </a:r>
            <a:r>
              <a:rPr dirty="0" sz="2800" spc="-2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1F5F"/>
                </a:solidFill>
                <a:latin typeface="Arial"/>
                <a:cs typeface="Arial"/>
              </a:rPr>
              <a:t>tn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152489" y="5126554"/>
            <a:ext cx="1204595" cy="657860"/>
            <a:chOff x="10152489" y="5126554"/>
            <a:chExt cx="1204595" cy="657860"/>
          </a:xfrm>
        </p:grpSpPr>
        <p:sp>
          <p:nvSpPr>
            <p:cNvPr id="31" name="object 31"/>
            <p:cNvSpPr/>
            <p:nvPr/>
          </p:nvSpPr>
          <p:spPr>
            <a:xfrm>
              <a:off x="10152489" y="5126554"/>
              <a:ext cx="1204084" cy="2373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233660" y="5273039"/>
              <a:ext cx="1035557" cy="5112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0125836" y="5053076"/>
            <a:ext cx="12471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445" marR="5080" indent="-245745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4D3D2E"/>
                </a:solidFill>
                <a:latin typeface="Arial"/>
                <a:cs typeface="Arial"/>
              </a:rPr>
              <a:t>Poultry </a:t>
            </a:r>
            <a:r>
              <a:rPr dirty="0" sz="1800">
                <a:solidFill>
                  <a:srgbClr val="4D3D2E"/>
                </a:solidFill>
                <a:latin typeface="Arial"/>
                <a:cs typeface="Arial"/>
              </a:rPr>
              <a:t>&amp;</a:t>
            </a:r>
            <a:r>
              <a:rPr dirty="0" sz="1800" spc="-31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D3D2E"/>
                </a:solidFill>
                <a:latin typeface="Arial"/>
                <a:cs typeface="Arial"/>
              </a:rPr>
              <a:t>pig  </a:t>
            </a:r>
            <a:r>
              <a:rPr dirty="0" sz="1800" spc="-65">
                <a:solidFill>
                  <a:srgbClr val="4D3D2E"/>
                </a:solidFill>
                <a:latin typeface="Arial"/>
                <a:cs typeface="Arial"/>
              </a:rPr>
              <a:t>manure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534400" y="1839293"/>
            <a:ext cx="3202940" cy="3190875"/>
            <a:chOff x="8534400" y="1839293"/>
            <a:chExt cx="3202940" cy="3190875"/>
          </a:xfrm>
        </p:grpSpPr>
        <p:sp>
          <p:nvSpPr>
            <p:cNvPr id="35" name="object 35"/>
            <p:cNvSpPr/>
            <p:nvPr/>
          </p:nvSpPr>
          <p:spPr>
            <a:xfrm>
              <a:off x="8534400" y="3936492"/>
              <a:ext cx="1422400" cy="1093470"/>
            </a:xfrm>
            <a:custGeom>
              <a:avLst/>
              <a:gdLst/>
              <a:ahLst/>
              <a:cxnLst/>
              <a:rect l="l" t="t" r="r" b="b"/>
              <a:pathLst>
                <a:path w="1422400" h="1093470">
                  <a:moveTo>
                    <a:pt x="20021" y="15343"/>
                  </a:moveTo>
                  <a:lnTo>
                    <a:pt x="24814" y="27062"/>
                  </a:lnTo>
                  <a:lnTo>
                    <a:pt x="1414145" y="1093088"/>
                  </a:lnTo>
                  <a:lnTo>
                    <a:pt x="1421892" y="1082928"/>
                  </a:lnTo>
                  <a:lnTo>
                    <a:pt x="32599" y="16931"/>
                  </a:lnTo>
                  <a:lnTo>
                    <a:pt x="20021" y="15343"/>
                  </a:lnTo>
                  <a:close/>
                </a:path>
                <a:path w="1422400" h="1093470">
                  <a:moveTo>
                    <a:pt x="0" y="0"/>
                  </a:moveTo>
                  <a:lnTo>
                    <a:pt x="37465" y="91693"/>
                  </a:lnTo>
                  <a:lnTo>
                    <a:pt x="38861" y="94995"/>
                  </a:lnTo>
                  <a:lnTo>
                    <a:pt x="42545" y="96519"/>
                  </a:lnTo>
                  <a:lnTo>
                    <a:pt x="45720" y="95122"/>
                  </a:lnTo>
                  <a:lnTo>
                    <a:pt x="49022" y="93852"/>
                  </a:lnTo>
                  <a:lnTo>
                    <a:pt x="50546" y="90169"/>
                  </a:lnTo>
                  <a:lnTo>
                    <a:pt x="49275" y="86867"/>
                  </a:lnTo>
                  <a:lnTo>
                    <a:pt x="24814" y="27062"/>
                  </a:lnTo>
                  <a:lnTo>
                    <a:pt x="6096" y="12699"/>
                  </a:lnTo>
                  <a:lnTo>
                    <a:pt x="13843" y="2539"/>
                  </a:lnTo>
                  <a:lnTo>
                    <a:pt x="20060" y="2539"/>
                  </a:lnTo>
                  <a:lnTo>
                    <a:pt x="0" y="0"/>
                  </a:lnTo>
                  <a:close/>
                </a:path>
                <a:path w="1422400" h="1093470">
                  <a:moveTo>
                    <a:pt x="13843" y="2539"/>
                  </a:moveTo>
                  <a:lnTo>
                    <a:pt x="6096" y="12699"/>
                  </a:lnTo>
                  <a:lnTo>
                    <a:pt x="24814" y="27062"/>
                  </a:lnTo>
                  <a:lnTo>
                    <a:pt x="20021" y="15343"/>
                  </a:lnTo>
                  <a:lnTo>
                    <a:pt x="9144" y="13969"/>
                  </a:lnTo>
                  <a:lnTo>
                    <a:pt x="15875" y="5206"/>
                  </a:lnTo>
                  <a:lnTo>
                    <a:pt x="17318" y="5206"/>
                  </a:lnTo>
                  <a:lnTo>
                    <a:pt x="13843" y="2539"/>
                  </a:lnTo>
                  <a:close/>
                </a:path>
                <a:path w="1422400" h="1093470">
                  <a:moveTo>
                    <a:pt x="20060" y="2539"/>
                  </a:moveTo>
                  <a:lnTo>
                    <a:pt x="13843" y="2539"/>
                  </a:lnTo>
                  <a:lnTo>
                    <a:pt x="32599" y="16931"/>
                  </a:lnTo>
                  <a:lnTo>
                    <a:pt x="96647" y="25018"/>
                  </a:lnTo>
                  <a:lnTo>
                    <a:pt x="100202" y="25526"/>
                  </a:lnTo>
                  <a:lnTo>
                    <a:pt x="103377" y="23113"/>
                  </a:lnTo>
                  <a:lnTo>
                    <a:pt x="103758" y="19557"/>
                  </a:lnTo>
                  <a:lnTo>
                    <a:pt x="104267" y="16128"/>
                  </a:lnTo>
                  <a:lnTo>
                    <a:pt x="101726" y="12953"/>
                  </a:lnTo>
                  <a:lnTo>
                    <a:pt x="98298" y="12445"/>
                  </a:lnTo>
                  <a:lnTo>
                    <a:pt x="20060" y="2539"/>
                  </a:lnTo>
                  <a:close/>
                </a:path>
                <a:path w="1422400" h="1093470">
                  <a:moveTo>
                    <a:pt x="17318" y="5206"/>
                  </a:moveTo>
                  <a:lnTo>
                    <a:pt x="15875" y="5206"/>
                  </a:lnTo>
                  <a:lnTo>
                    <a:pt x="20021" y="15343"/>
                  </a:lnTo>
                  <a:lnTo>
                    <a:pt x="32599" y="16931"/>
                  </a:lnTo>
                  <a:lnTo>
                    <a:pt x="17318" y="5206"/>
                  </a:lnTo>
                  <a:close/>
                </a:path>
                <a:path w="1422400" h="1093470">
                  <a:moveTo>
                    <a:pt x="15875" y="5206"/>
                  </a:moveTo>
                  <a:lnTo>
                    <a:pt x="9144" y="13969"/>
                  </a:lnTo>
                  <a:lnTo>
                    <a:pt x="20021" y="15343"/>
                  </a:lnTo>
                  <a:lnTo>
                    <a:pt x="15875" y="5206"/>
                  </a:lnTo>
                  <a:close/>
                </a:path>
              </a:pathLst>
            </a:custGeom>
            <a:solidFill>
              <a:srgbClr val="4D3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722942" y="1839293"/>
              <a:ext cx="1694331" cy="2373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448800" y="1990356"/>
              <a:ext cx="2288286" cy="51128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841991" y="2264676"/>
              <a:ext cx="1503426" cy="51128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881616" y="2538996"/>
              <a:ext cx="1378457" cy="51128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9585452" y="1770379"/>
            <a:ext cx="19621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solidFill>
                  <a:srgbClr val="4D3D2E"/>
                </a:solidFill>
                <a:latin typeface="Arial"/>
                <a:cs typeface="Arial"/>
              </a:rPr>
              <a:t>Expired </a:t>
            </a:r>
            <a:r>
              <a:rPr dirty="0" sz="1800" spc="-15">
                <a:solidFill>
                  <a:srgbClr val="4D3D2E"/>
                </a:solidFill>
                <a:latin typeface="Arial"/>
                <a:cs typeface="Arial"/>
              </a:rPr>
              <a:t>food </a:t>
            </a:r>
            <a:r>
              <a:rPr dirty="0" sz="1800" spc="5">
                <a:solidFill>
                  <a:srgbClr val="4D3D2E"/>
                </a:solidFill>
                <a:latin typeface="Arial"/>
                <a:cs typeface="Arial"/>
              </a:rPr>
              <a:t>from  </a:t>
            </a:r>
            <a:r>
              <a:rPr dirty="0" sz="1800" spc="-80">
                <a:solidFill>
                  <a:srgbClr val="4D3D2E"/>
                </a:solidFill>
                <a:latin typeface="Arial"/>
                <a:cs typeface="Arial"/>
              </a:rPr>
              <a:t>S/M </a:t>
            </a:r>
            <a:r>
              <a:rPr dirty="0" sz="1800">
                <a:solidFill>
                  <a:srgbClr val="4D3D2E"/>
                </a:solidFill>
                <a:latin typeface="Arial"/>
                <a:cs typeface="Arial"/>
              </a:rPr>
              <a:t>&amp; </a:t>
            </a:r>
            <a:r>
              <a:rPr dirty="0" sz="1800" spc="-15">
                <a:solidFill>
                  <a:srgbClr val="4D3D2E"/>
                </a:solidFill>
                <a:latin typeface="Arial"/>
                <a:cs typeface="Arial"/>
              </a:rPr>
              <a:t>food</a:t>
            </a:r>
            <a:r>
              <a:rPr dirty="0" sz="1800" spc="-38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4D3D2E"/>
                </a:solidFill>
                <a:latin typeface="Arial"/>
                <a:cs typeface="Arial"/>
              </a:rPr>
              <a:t>leftovers  </a:t>
            </a:r>
            <a:r>
              <a:rPr dirty="0" sz="1800" spc="5">
                <a:solidFill>
                  <a:srgbClr val="4D3D2E"/>
                </a:solidFill>
                <a:latin typeface="Arial"/>
                <a:cs typeface="Arial"/>
              </a:rPr>
              <a:t>from </a:t>
            </a:r>
            <a:r>
              <a:rPr dirty="0" sz="1800" spc="-35">
                <a:solidFill>
                  <a:srgbClr val="4D3D2E"/>
                </a:solidFill>
                <a:latin typeface="Arial"/>
                <a:cs typeface="Arial"/>
              </a:rPr>
              <a:t>hotels/  </a:t>
            </a:r>
            <a:r>
              <a:rPr dirty="0" sz="1800" spc="-55">
                <a:solidFill>
                  <a:srgbClr val="4D3D2E"/>
                </a:solidFill>
                <a:latin typeface="Arial"/>
                <a:cs typeface="Arial"/>
              </a:rPr>
              <a:t>restaurants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203031" y="787908"/>
            <a:ext cx="4612640" cy="5605145"/>
            <a:chOff x="2203031" y="787908"/>
            <a:chExt cx="4612640" cy="5605145"/>
          </a:xfrm>
        </p:grpSpPr>
        <p:sp>
          <p:nvSpPr>
            <p:cNvPr id="42" name="object 42"/>
            <p:cNvSpPr/>
            <p:nvPr/>
          </p:nvSpPr>
          <p:spPr>
            <a:xfrm>
              <a:off x="5516880" y="787908"/>
              <a:ext cx="1298575" cy="370205"/>
            </a:xfrm>
            <a:custGeom>
              <a:avLst/>
              <a:gdLst/>
              <a:ahLst/>
              <a:cxnLst/>
              <a:rect l="l" t="t" r="r" b="b"/>
              <a:pathLst>
                <a:path w="1298575" h="370205">
                  <a:moveTo>
                    <a:pt x="76835" y="269747"/>
                  </a:moveTo>
                  <a:lnTo>
                    <a:pt x="72771" y="269747"/>
                  </a:lnTo>
                  <a:lnTo>
                    <a:pt x="0" y="342011"/>
                  </a:lnTo>
                  <a:lnTo>
                    <a:pt x="95377" y="368934"/>
                  </a:lnTo>
                  <a:lnTo>
                    <a:pt x="98679" y="369824"/>
                  </a:lnTo>
                  <a:lnTo>
                    <a:pt x="102235" y="367918"/>
                  </a:lnTo>
                  <a:lnTo>
                    <a:pt x="103250" y="364489"/>
                  </a:lnTo>
                  <a:lnTo>
                    <a:pt x="104140" y="361061"/>
                  </a:lnTo>
                  <a:lnTo>
                    <a:pt x="102235" y="357631"/>
                  </a:lnTo>
                  <a:lnTo>
                    <a:pt x="98806" y="356615"/>
                  </a:lnTo>
                  <a:lnTo>
                    <a:pt x="57228" y="344931"/>
                  </a:lnTo>
                  <a:lnTo>
                    <a:pt x="13716" y="344931"/>
                  </a:lnTo>
                  <a:lnTo>
                    <a:pt x="10541" y="332739"/>
                  </a:lnTo>
                  <a:lnTo>
                    <a:pt x="33173" y="326878"/>
                  </a:lnTo>
                  <a:lnTo>
                    <a:pt x="79248" y="281177"/>
                  </a:lnTo>
                  <a:lnTo>
                    <a:pt x="81787" y="278764"/>
                  </a:lnTo>
                  <a:lnTo>
                    <a:pt x="81787" y="274700"/>
                  </a:lnTo>
                  <a:lnTo>
                    <a:pt x="79127" y="272161"/>
                  </a:lnTo>
                  <a:lnTo>
                    <a:pt x="76835" y="269747"/>
                  </a:lnTo>
                  <a:close/>
                </a:path>
                <a:path w="1298575" h="370205">
                  <a:moveTo>
                    <a:pt x="33173" y="326878"/>
                  </a:moveTo>
                  <a:lnTo>
                    <a:pt x="10541" y="332739"/>
                  </a:lnTo>
                  <a:lnTo>
                    <a:pt x="13716" y="344931"/>
                  </a:lnTo>
                  <a:lnTo>
                    <a:pt x="20091" y="343280"/>
                  </a:lnTo>
                  <a:lnTo>
                    <a:pt x="16637" y="343280"/>
                  </a:lnTo>
                  <a:lnTo>
                    <a:pt x="13843" y="332739"/>
                  </a:lnTo>
                  <a:lnTo>
                    <a:pt x="27264" y="332739"/>
                  </a:lnTo>
                  <a:lnTo>
                    <a:pt x="33173" y="326878"/>
                  </a:lnTo>
                  <a:close/>
                </a:path>
                <a:path w="1298575" h="370205">
                  <a:moveTo>
                    <a:pt x="36360" y="339067"/>
                  </a:moveTo>
                  <a:lnTo>
                    <a:pt x="13716" y="344931"/>
                  </a:lnTo>
                  <a:lnTo>
                    <a:pt x="57228" y="344931"/>
                  </a:lnTo>
                  <a:lnTo>
                    <a:pt x="36360" y="339067"/>
                  </a:lnTo>
                  <a:close/>
                </a:path>
                <a:path w="1298575" h="370205">
                  <a:moveTo>
                    <a:pt x="13843" y="332739"/>
                  </a:moveTo>
                  <a:lnTo>
                    <a:pt x="16637" y="343280"/>
                  </a:lnTo>
                  <a:lnTo>
                    <a:pt x="24301" y="335678"/>
                  </a:lnTo>
                  <a:lnTo>
                    <a:pt x="13843" y="332739"/>
                  </a:lnTo>
                  <a:close/>
                </a:path>
                <a:path w="1298575" h="370205">
                  <a:moveTo>
                    <a:pt x="24301" y="335678"/>
                  </a:moveTo>
                  <a:lnTo>
                    <a:pt x="16637" y="343280"/>
                  </a:lnTo>
                  <a:lnTo>
                    <a:pt x="20091" y="343280"/>
                  </a:lnTo>
                  <a:lnTo>
                    <a:pt x="36360" y="339067"/>
                  </a:lnTo>
                  <a:lnTo>
                    <a:pt x="24301" y="335678"/>
                  </a:lnTo>
                  <a:close/>
                </a:path>
                <a:path w="1298575" h="370205">
                  <a:moveTo>
                    <a:pt x="1295400" y="0"/>
                  </a:moveTo>
                  <a:lnTo>
                    <a:pt x="33173" y="326878"/>
                  </a:lnTo>
                  <a:lnTo>
                    <a:pt x="24301" y="335678"/>
                  </a:lnTo>
                  <a:lnTo>
                    <a:pt x="36360" y="339067"/>
                  </a:lnTo>
                  <a:lnTo>
                    <a:pt x="1298575" y="12191"/>
                  </a:lnTo>
                  <a:lnTo>
                    <a:pt x="1295400" y="0"/>
                  </a:lnTo>
                  <a:close/>
                </a:path>
                <a:path w="1298575" h="370205">
                  <a:moveTo>
                    <a:pt x="27264" y="332739"/>
                  </a:moveTo>
                  <a:lnTo>
                    <a:pt x="13843" y="332739"/>
                  </a:lnTo>
                  <a:lnTo>
                    <a:pt x="24301" y="335678"/>
                  </a:lnTo>
                  <a:lnTo>
                    <a:pt x="27264" y="332739"/>
                  </a:lnTo>
                  <a:close/>
                </a:path>
              </a:pathLst>
            </a:custGeom>
            <a:solidFill>
              <a:srgbClr val="4D3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203031" y="6159814"/>
              <a:ext cx="555298" cy="2328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188845" y="6086957"/>
            <a:ext cx="572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4D3D2E"/>
                </a:solidFill>
                <a:latin typeface="Arial"/>
                <a:cs typeface="Arial"/>
              </a:rPr>
              <a:t>Whey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52400" y="4052134"/>
            <a:ext cx="3978910" cy="2242820"/>
            <a:chOff x="152400" y="4052134"/>
            <a:chExt cx="3978910" cy="2242820"/>
          </a:xfrm>
        </p:grpSpPr>
        <p:sp>
          <p:nvSpPr>
            <p:cNvPr id="46" name="object 46"/>
            <p:cNvSpPr/>
            <p:nvPr/>
          </p:nvSpPr>
          <p:spPr>
            <a:xfrm>
              <a:off x="3063239" y="5605271"/>
              <a:ext cx="1067562" cy="68962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12683" y="4052134"/>
              <a:ext cx="1487397" cy="2373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2400" y="4198632"/>
              <a:ext cx="2056638" cy="51128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41959" y="4472952"/>
              <a:ext cx="1354074" cy="5112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90472" y="4472952"/>
              <a:ext cx="381761" cy="5112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86740" y="4747272"/>
              <a:ext cx="1139190" cy="51128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288442" y="3978909"/>
            <a:ext cx="17284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solidFill>
                  <a:srgbClr val="4D3D2E"/>
                </a:solidFill>
                <a:latin typeface="Arial"/>
                <a:cs typeface="Arial"/>
              </a:rPr>
              <a:t>Slaughterhouse  </a:t>
            </a:r>
            <a:r>
              <a:rPr dirty="0" sz="1800" spc="-60">
                <a:solidFill>
                  <a:srgbClr val="4D3D2E"/>
                </a:solidFill>
                <a:latin typeface="Arial"/>
                <a:cs typeface="Arial"/>
              </a:rPr>
              <a:t>waste </a:t>
            </a:r>
            <a:r>
              <a:rPr dirty="0" sz="1800">
                <a:solidFill>
                  <a:srgbClr val="4D3D2E"/>
                </a:solidFill>
                <a:latin typeface="Arial"/>
                <a:cs typeface="Arial"/>
              </a:rPr>
              <a:t>&amp;</a:t>
            </a:r>
            <a:r>
              <a:rPr dirty="0" sz="1800" spc="-29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4D3D2E"/>
                </a:solidFill>
                <a:latin typeface="Arial"/>
                <a:cs typeface="Arial"/>
              </a:rPr>
              <a:t>meat/fish  industry </a:t>
            </a:r>
            <a:r>
              <a:rPr dirty="0" sz="1800" spc="-25">
                <a:solidFill>
                  <a:srgbClr val="4D3D2E"/>
                </a:solidFill>
                <a:latin typeface="Arial"/>
                <a:cs typeface="Arial"/>
              </a:rPr>
              <a:t>by-  </a:t>
            </a:r>
            <a:r>
              <a:rPr dirty="0" sz="1800" spc="-45">
                <a:solidFill>
                  <a:srgbClr val="4D3D2E"/>
                </a:solidFill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30912" y="2520514"/>
            <a:ext cx="2851150" cy="1840864"/>
            <a:chOff x="430912" y="2520514"/>
            <a:chExt cx="2851150" cy="1840864"/>
          </a:xfrm>
        </p:grpSpPr>
        <p:sp>
          <p:nvSpPr>
            <p:cNvPr id="54" name="object 54"/>
            <p:cNvSpPr/>
            <p:nvPr/>
          </p:nvSpPr>
          <p:spPr>
            <a:xfrm>
              <a:off x="2212848" y="3671303"/>
              <a:ext cx="1069086" cy="68962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30912" y="2520514"/>
              <a:ext cx="1245192" cy="23281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17219" y="2667012"/>
              <a:ext cx="866394" cy="51128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407009" y="2446401"/>
            <a:ext cx="12776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8775" marR="5080" indent="-34671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4D3D2E"/>
                </a:solidFill>
                <a:latin typeface="Arial"/>
                <a:cs typeface="Arial"/>
              </a:rPr>
              <a:t>Butcher</a:t>
            </a:r>
            <a:r>
              <a:rPr dirty="0" sz="1800" spc="-20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4D3D2E"/>
                </a:solidFill>
                <a:latin typeface="Arial"/>
                <a:cs typeface="Arial"/>
              </a:rPr>
              <a:t>shop  </a:t>
            </a:r>
            <a:r>
              <a:rPr dirty="0" sz="1800" spc="-60">
                <a:solidFill>
                  <a:srgbClr val="4D3D2E"/>
                </a:solidFill>
                <a:latin typeface="Arial"/>
                <a:cs typeface="Arial"/>
              </a:rPr>
              <a:t>waste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37737" y="1220543"/>
            <a:ext cx="3303904" cy="1130300"/>
            <a:chOff x="537737" y="1220543"/>
            <a:chExt cx="3303904" cy="1130300"/>
          </a:xfrm>
        </p:grpSpPr>
        <p:sp>
          <p:nvSpPr>
            <p:cNvPr id="59" name="object 59"/>
            <p:cNvSpPr/>
            <p:nvPr/>
          </p:nvSpPr>
          <p:spPr>
            <a:xfrm>
              <a:off x="1859280" y="1780031"/>
              <a:ext cx="837565" cy="567690"/>
            </a:xfrm>
            <a:custGeom>
              <a:avLst/>
              <a:gdLst/>
              <a:ahLst/>
              <a:cxnLst/>
              <a:rect l="l" t="t" r="r" b="b"/>
              <a:pathLst>
                <a:path w="837564" h="567689">
                  <a:moveTo>
                    <a:pt x="0" y="567181"/>
                  </a:moveTo>
                  <a:lnTo>
                    <a:pt x="8375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714244" y="1728343"/>
              <a:ext cx="1127760" cy="103505"/>
            </a:xfrm>
            <a:custGeom>
              <a:avLst/>
              <a:gdLst/>
              <a:ahLst/>
              <a:cxnLst/>
              <a:rect l="l" t="t" r="r" b="b"/>
              <a:pathLst>
                <a:path w="1127760" h="103505">
                  <a:moveTo>
                    <a:pt x="1102269" y="51689"/>
                  </a:moveTo>
                  <a:lnTo>
                    <a:pt x="1032382" y="92456"/>
                  </a:lnTo>
                  <a:lnTo>
                    <a:pt x="1031367" y="96266"/>
                  </a:lnTo>
                  <a:lnTo>
                    <a:pt x="1034922" y="102362"/>
                  </a:lnTo>
                  <a:lnTo>
                    <a:pt x="1038732" y="103378"/>
                  </a:lnTo>
                  <a:lnTo>
                    <a:pt x="1116488" y="58039"/>
                  </a:lnTo>
                  <a:lnTo>
                    <a:pt x="1114806" y="58039"/>
                  </a:lnTo>
                  <a:lnTo>
                    <a:pt x="1114806" y="57150"/>
                  </a:lnTo>
                  <a:lnTo>
                    <a:pt x="1111631" y="57150"/>
                  </a:lnTo>
                  <a:lnTo>
                    <a:pt x="1102269" y="51689"/>
                  </a:lnTo>
                  <a:close/>
                </a:path>
                <a:path w="1127760" h="103505">
                  <a:moveTo>
                    <a:pt x="1091383" y="45339"/>
                  </a:moveTo>
                  <a:lnTo>
                    <a:pt x="0" y="45339"/>
                  </a:lnTo>
                  <a:lnTo>
                    <a:pt x="0" y="58039"/>
                  </a:lnTo>
                  <a:lnTo>
                    <a:pt x="1091383" y="58039"/>
                  </a:lnTo>
                  <a:lnTo>
                    <a:pt x="1102269" y="51689"/>
                  </a:lnTo>
                  <a:lnTo>
                    <a:pt x="1091383" y="45339"/>
                  </a:lnTo>
                  <a:close/>
                </a:path>
                <a:path w="1127760" h="103505">
                  <a:moveTo>
                    <a:pt x="1116488" y="45339"/>
                  </a:moveTo>
                  <a:lnTo>
                    <a:pt x="1114806" y="45339"/>
                  </a:lnTo>
                  <a:lnTo>
                    <a:pt x="1114806" y="58039"/>
                  </a:lnTo>
                  <a:lnTo>
                    <a:pt x="1116488" y="58039"/>
                  </a:lnTo>
                  <a:lnTo>
                    <a:pt x="1127379" y="51689"/>
                  </a:lnTo>
                  <a:lnTo>
                    <a:pt x="1116488" y="45339"/>
                  </a:lnTo>
                  <a:close/>
                </a:path>
                <a:path w="1127760" h="103505">
                  <a:moveTo>
                    <a:pt x="1111631" y="46228"/>
                  </a:moveTo>
                  <a:lnTo>
                    <a:pt x="1102269" y="51689"/>
                  </a:lnTo>
                  <a:lnTo>
                    <a:pt x="1111631" y="57150"/>
                  </a:lnTo>
                  <a:lnTo>
                    <a:pt x="1111631" y="46228"/>
                  </a:lnTo>
                  <a:close/>
                </a:path>
                <a:path w="1127760" h="103505">
                  <a:moveTo>
                    <a:pt x="1114806" y="46228"/>
                  </a:moveTo>
                  <a:lnTo>
                    <a:pt x="1111631" y="46228"/>
                  </a:lnTo>
                  <a:lnTo>
                    <a:pt x="1111631" y="57150"/>
                  </a:lnTo>
                  <a:lnTo>
                    <a:pt x="1114806" y="57150"/>
                  </a:lnTo>
                  <a:lnTo>
                    <a:pt x="1114806" y="46228"/>
                  </a:lnTo>
                  <a:close/>
                </a:path>
                <a:path w="1127760" h="103505">
                  <a:moveTo>
                    <a:pt x="1038732" y="0"/>
                  </a:moveTo>
                  <a:lnTo>
                    <a:pt x="1034922" y="1016"/>
                  </a:lnTo>
                  <a:lnTo>
                    <a:pt x="1031367" y="7112"/>
                  </a:lnTo>
                  <a:lnTo>
                    <a:pt x="1032382" y="10922"/>
                  </a:lnTo>
                  <a:lnTo>
                    <a:pt x="1102269" y="51689"/>
                  </a:lnTo>
                  <a:lnTo>
                    <a:pt x="1111631" y="46228"/>
                  </a:lnTo>
                  <a:lnTo>
                    <a:pt x="1114806" y="46228"/>
                  </a:lnTo>
                  <a:lnTo>
                    <a:pt x="1114806" y="45339"/>
                  </a:lnTo>
                  <a:lnTo>
                    <a:pt x="1116488" y="45339"/>
                  </a:lnTo>
                  <a:lnTo>
                    <a:pt x="1038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37737" y="1220543"/>
              <a:ext cx="1209755" cy="182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518871" y="1146175"/>
            <a:ext cx="1234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solidFill>
                  <a:srgbClr val="4D3D2E"/>
                </a:solidFill>
                <a:latin typeface="Arial"/>
                <a:cs typeface="Arial"/>
              </a:rPr>
              <a:t>Oils </a:t>
            </a:r>
            <a:r>
              <a:rPr dirty="0" sz="1800" spc="-75">
                <a:solidFill>
                  <a:srgbClr val="4D3D2E"/>
                </a:solidFill>
                <a:latin typeface="Arial"/>
                <a:cs typeface="Arial"/>
              </a:rPr>
              <a:t>and</a:t>
            </a:r>
            <a:r>
              <a:rPr dirty="0" sz="1800" spc="-30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4D3D2E"/>
                </a:solidFill>
                <a:latin typeface="Arial"/>
                <a:cs typeface="Arial"/>
              </a:rPr>
              <a:t>Fats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941448" y="790829"/>
            <a:ext cx="7485380" cy="1057275"/>
            <a:chOff x="1941448" y="790829"/>
            <a:chExt cx="7485380" cy="1057275"/>
          </a:xfrm>
        </p:grpSpPr>
        <p:sp>
          <p:nvSpPr>
            <p:cNvPr id="64" name="object 64"/>
            <p:cNvSpPr/>
            <p:nvPr/>
          </p:nvSpPr>
          <p:spPr>
            <a:xfrm>
              <a:off x="2849498" y="896112"/>
              <a:ext cx="1255395" cy="436245"/>
            </a:xfrm>
            <a:custGeom>
              <a:avLst/>
              <a:gdLst/>
              <a:ahLst/>
              <a:cxnLst/>
              <a:rect l="l" t="t" r="r" b="b"/>
              <a:pathLst>
                <a:path w="1255395" h="436244">
                  <a:moveTo>
                    <a:pt x="1219189" y="409192"/>
                  </a:moveTo>
                  <a:lnTo>
                    <a:pt x="1155827" y="422910"/>
                  </a:lnTo>
                  <a:lnTo>
                    <a:pt x="1152398" y="423545"/>
                  </a:lnTo>
                  <a:lnTo>
                    <a:pt x="1150239" y="426974"/>
                  </a:lnTo>
                  <a:lnTo>
                    <a:pt x="1151763" y="433832"/>
                  </a:lnTo>
                  <a:lnTo>
                    <a:pt x="1155064" y="435990"/>
                  </a:lnTo>
                  <a:lnTo>
                    <a:pt x="1245411" y="416433"/>
                  </a:lnTo>
                  <a:lnTo>
                    <a:pt x="1241425" y="416433"/>
                  </a:lnTo>
                  <a:lnTo>
                    <a:pt x="1219189" y="409192"/>
                  </a:lnTo>
                  <a:close/>
                </a:path>
                <a:path w="1255395" h="436244">
                  <a:moveTo>
                    <a:pt x="1231412" y="406546"/>
                  </a:moveTo>
                  <a:lnTo>
                    <a:pt x="1219189" y="409192"/>
                  </a:lnTo>
                  <a:lnTo>
                    <a:pt x="1241425" y="416433"/>
                  </a:lnTo>
                  <a:lnTo>
                    <a:pt x="1242005" y="414654"/>
                  </a:lnTo>
                  <a:lnTo>
                    <a:pt x="1238630" y="414654"/>
                  </a:lnTo>
                  <a:lnTo>
                    <a:pt x="1231412" y="406546"/>
                  </a:lnTo>
                  <a:close/>
                </a:path>
                <a:path w="1255395" h="436244">
                  <a:moveTo>
                    <a:pt x="1183131" y="337438"/>
                  </a:moveTo>
                  <a:lnTo>
                    <a:pt x="1177925" y="342138"/>
                  </a:lnTo>
                  <a:lnTo>
                    <a:pt x="1177671" y="346201"/>
                  </a:lnTo>
                  <a:lnTo>
                    <a:pt x="1179956" y="348741"/>
                  </a:lnTo>
                  <a:lnTo>
                    <a:pt x="1222986" y="397080"/>
                  </a:lnTo>
                  <a:lnTo>
                    <a:pt x="1245362" y="404367"/>
                  </a:lnTo>
                  <a:lnTo>
                    <a:pt x="1241425" y="416433"/>
                  </a:lnTo>
                  <a:lnTo>
                    <a:pt x="1245411" y="416433"/>
                  </a:lnTo>
                  <a:lnTo>
                    <a:pt x="1255395" y="414274"/>
                  </a:lnTo>
                  <a:lnTo>
                    <a:pt x="1189481" y="340360"/>
                  </a:lnTo>
                  <a:lnTo>
                    <a:pt x="1187196" y="337692"/>
                  </a:lnTo>
                  <a:lnTo>
                    <a:pt x="1183131" y="337438"/>
                  </a:lnTo>
                  <a:close/>
                </a:path>
                <a:path w="1255395" h="436244">
                  <a:moveTo>
                    <a:pt x="1242060" y="404240"/>
                  </a:moveTo>
                  <a:lnTo>
                    <a:pt x="1231412" y="406546"/>
                  </a:lnTo>
                  <a:lnTo>
                    <a:pt x="1238630" y="414654"/>
                  </a:lnTo>
                  <a:lnTo>
                    <a:pt x="1242060" y="404240"/>
                  </a:lnTo>
                  <a:close/>
                </a:path>
                <a:path w="1255395" h="436244">
                  <a:moveTo>
                    <a:pt x="1244972" y="404240"/>
                  </a:moveTo>
                  <a:lnTo>
                    <a:pt x="1242060" y="404240"/>
                  </a:lnTo>
                  <a:lnTo>
                    <a:pt x="1238630" y="414654"/>
                  </a:lnTo>
                  <a:lnTo>
                    <a:pt x="1242005" y="414654"/>
                  </a:lnTo>
                  <a:lnTo>
                    <a:pt x="1245362" y="404367"/>
                  </a:lnTo>
                  <a:lnTo>
                    <a:pt x="1244972" y="404240"/>
                  </a:lnTo>
                  <a:close/>
                </a:path>
                <a:path w="1255395" h="436244">
                  <a:moveTo>
                    <a:pt x="3809" y="0"/>
                  </a:moveTo>
                  <a:lnTo>
                    <a:pt x="0" y="12191"/>
                  </a:lnTo>
                  <a:lnTo>
                    <a:pt x="1219189" y="409192"/>
                  </a:lnTo>
                  <a:lnTo>
                    <a:pt x="1231412" y="406546"/>
                  </a:lnTo>
                  <a:lnTo>
                    <a:pt x="1222986" y="397080"/>
                  </a:lnTo>
                  <a:lnTo>
                    <a:pt x="3809" y="0"/>
                  </a:lnTo>
                  <a:close/>
                </a:path>
                <a:path w="1255395" h="436244">
                  <a:moveTo>
                    <a:pt x="1222986" y="397080"/>
                  </a:moveTo>
                  <a:lnTo>
                    <a:pt x="1231412" y="406546"/>
                  </a:lnTo>
                  <a:lnTo>
                    <a:pt x="1242060" y="404240"/>
                  </a:lnTo>
                  <a:lnTo>
                    <a:pt x="1244972" y="404240"/>
                  </a:lnTo>
                  <a:lnTo>
                    <a:pt x="1222986" y="397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944623" y="794004"/>
              <a:ext cx="7479030" cy="1016635"/>
            </a:xfrm>
            <a:custGeom>
              <a:avLst/>
              <a:gdLst/>
              <a:ahLst/>
              <a:cxnLst/>
              <a:rect l="l" t="t" r="r" b="b"/>
              <a:pathLst>
                <a:path w="7479030" h="1016635">
                  <a:moveTo>
                    <a:pt x="4869180" y="0"/>
                  </a:moveTo>
                  <a:lnTo>
                    <a:pt x="7478776" y="1016508"/>
                  </a:lnTo>
                </a:path>
                <a:path w="7479030" h="1016635">
                  <a:moveTo>
                    <a:pt x="924432" y="111251"/>
                  </a:moveTo>
                  <a:lnTo>
                    <a:pt x="0" y="37045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114800" y="1392936"/>
              <a:ext cx="540258" cy="45491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4230751" y="1435099"/>
            <a:ext cx="2940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 b="1">
                <a:solidFill>
                  <a:srgbClr val="4D3D2E"/>
                </a:solidFill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609344" y="1098550"/>
            <a:ext cx="10582910" cy="5759450"/>
            <a:chOff x="1609344" y="1098550"/>
            <a:chExt cx="10582910" cy="5759450"/>
          </a:xfrm>
        </p:grpSpPr>
        <p:sp>
          <p:nvSpPr>
            <p:cNvPr id="4" name="object 4"/>
            <p:cNvSpPr/>
            <p:nvPr/>
          </p:nvSpPr>
          <p:spPr>
            <a:xfrm>
              <a:off x="1609344" y="6629399"/>
              <a:ext cx="10582656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9147" y="1104900"/>
              <a:ext cx="5347970" cy="2895600"/>
            </a:xfrm>
            <a:custGeom>
              <a:avLst/>
              <a:gdLst/>
              <a:ahLst/>
              <a:cxnLst/>
              <a:rect l="l" t="t" r="r" b="b"/>
              <a:pathLst>
                <a:path w="5347970" h="2895600">
                  <a:moveTo>
                    <a:pt x="1447800" y="0"/>
                  </a:moveTo>
                  <a:lnTo>
                    <a:pt x="0" y="1447800"/>
                  </a:lnTo>
                  <a:lnTo>
                    <a:pt x="1447800" y="2895600"/>
                  </a:lnTo>
                  <a:lnTo>
                    <a:pt x="1447800" y="2171700"/>
                  </a:lnTo>
                  <a:lnTo>
                    <a:pt x="5347716" y="2171700"/>
                  </a:lnTo>
                  <a:lnTo>
                    <a:pt x="5347716" y="723900"/>
                  </a:lnTo>
                  <a:lnTo>
                    <a:pt x="1447800" y="72390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9D61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89147" y="1104900"/>
              <a:ext cx="5347970" cy="2895600"/>
            </a:xfrm>
            <a:custGeom>
              <a:avLst/>
              <a:gdLst/>
              <a:ahLst/>
              <a:cxnLst/>
              <a:rect l="l" t="t" r="r" b="b"/>
              <a:pathLst>
                <a:path w="5347970" h="2895600">
                  <a:moveTo>
                    <a:pt x="0" y="1447800"/>
                  </a:moveTo>
                  <a:lnTo>
                    <a:pt x="1447800" y="0"/>
                  </a:lnTo>
                  <a:lnTo>
                    <a:pt x="1447800" y="723900"/>
                  </a:lnTo>
                  <a:lnTo>
                    <a:pt x="5347716" y="723900"/>
                  </a:lnTo>
                  <a:lnTo>
                    <a:pt x="5347716" y="2171700"/>
                  </a:lnTo>
                  <a:lnTo>
                    <a:pt x="1447800" y="2171700"/>
                  </a:lnTo>
                  <a:lnTo>
                    <a:pt x="1447800" y="289560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647B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5254" y="285749"/>
            <a:ext cx="5839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Companies </a:t>
            </a:r>
            <a:r>
              <a:rPr dirty="0" spc="-165"/>
              <a:t>Served </a:t>
            </a:r>
            <a:r>
              <a:rPr dirty="0" spc="-195"/>
              <a:t>– </a:t>
            </a:r>
            <a:r>
              <a:rPr dirty="0" spc="-180"/>
              <a:t>Circular</a:t>
            </a:r>
            <a:r>
              <a:rPr dirty="0" spc="-405"/>
              <a:t> </a:t>
            </a:r>
            <a:r>
              <a:rPr dirty="0" spc="-190"/>
              <a:t>Economy</a:t>
            </a:r>
          </a:p>
        </p:txBody>
      </p:sp>
      <p:sp>
        <p:nvSpPr>
          <p:cNvPr id="8" name="object 8"/>
          <p:cNvSpPr/>
          <p:nvPr/>
        </p:nvSpPr>
        <p:spPr>
          <a:xfrm>
            <a:off x="673428" y="1118616"/>
            <a:ext cx="2112443" cy="3304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72788" y="2203145"/>
            <a:ext cx="37026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0" b="1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dirty="0" sz="4000" spc="-7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biowaste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producers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82798" y="3727450"/>
            <a:ext cx="5360670" cy="2908300"/>
            <a:chOff x="3082798" y="3727450"/>
            <a:chExt cx="5360670" cy="2908300"/>
          </a:xfrm>
        </p:grpSpPr>
        <p:sp>
          <p:nvSpPr>
            <p:cNvPr id="11" name="object 11"/>
            <p:cNvSpPr/>
            <p:nvPr/>
          </p:nvSpPr>
          <p:spPr>
            <a:xfrm>
              <a:off x="3089148" y="3733800"/>
              <a:ext cx="5347970" cy="2895600"/>
            </a:xfrm>
            <a:custGeom>
              <a:avLst/>
              <a:gdLst/>
              <a:ahLst/>
              <a:cxnLst/>
              <a:rect l="l" t="t" r="r" b="b"/>
              <a:pathLst>
                <a:path w="5347970" h="2895600">
                  <a:moveTo>
                    <a:pt x="3899916" y="0"/>
                  </a:moveTo>
                  <a:lnTo>
                    <a:pt x="3899916" y="723900"/>
                  </a:lnTo>
                  <a:lnTo>
                    <a:pt x="0" y="723900"/>
                  </a:lnTo>
                  <a:lnTo>
                    <a:pt x="0" y="2171700"/>
                  </a:lnTo>
                  <a:lnTo>
                    <a:pt x="3899916" y="2171700"/>
                  </a:lnTo>
                  <a:lnTo>
                    <a:pt x="3899916" y="2895600"/>
                  </a:lnTo>
                  <a:lnTo>
                    <a:pt x="5347716" y="1447800"/>
                  </a:lnTo>
                  <a:lnTo>
                    <a:pt x="3899916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89148" y="3733800"/>
              <a:ext cx="5347970" cy="2895600"/>
            </a:xfrm>
            <a:custGeom>
              <a:avLst/>
              <a:gdLst/>
              <a:ahLst/>
              <a:cxnLst/>
              <a:rect l="l" t="t" r="r" b="b"/>
              <a:pathLst>
                <a:path w="5347970" h="2895600">
                  <a:moveTo>
                    <a:pt x="5347716" y="1447800"/>
                  </a:moveTo>
                  <a:lnTo>
                    <a:pt x="3899916" y="0"/>
                  </a:lnTo>
                  <a:lnTo>
                    <a:pt x="3899916" y="723900"/>
                  </a:lnTo>
                  <a:lnTo>
                    <a:pt x="0" y="723900"/>
                  </a:lnTo>
                  <a:lnTo>
                    <a:pt x="0" y="2171700"/>
                  </a:lnTo>
                  <a:lnTo>
                    <a:pt x="3899916" y="2171700"/>
                  </a:lnTo>
                  <a:lnTo>
                    <a:pt x="3899916" y="2895600"/>
                  </a:lnTo>
                  <a:lnTo>
                    <a:pt x="5347716" y="1447800"/>
                  </a:lnTo>
                  <a:close/>
                </a:path>
              </a:pathLst>
            </a:custGeom>
            <a:ln w="12700">
              <a:solidFill>
                <a:srgbClr val="647B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90847" y="4832680"/>
            <a:ext cx="282003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4000" spc="-9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organic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compost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73467" y="4057856"/>
            <a:ext cx="2520384" cy="2206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3641" y="285749"/>
            <a:ext cx="4208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5"/>
              <a:t>Total </a:t>
            </a:r>
            <a:r>
              <a:rPr dirty="0" spc="-229"/>
              <a:t>CO2 </a:t>
            </a:r>
            <a:r>
              <a:rPr dirty="0" spc="-185"/>
              <a:t>emission</a:t>
            </a:r>
            <a:r>
              <a:rPr dirty="0" spc="-445"/>
              <a:t> </a:t>
            </a:r>
            <a:r>
              <a:rPr dirty="0" spc="-200"/>
              <a:t>Savings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88799" y="1504161"/>
            <a:ext cx="720090" cy="619760"/>
            <a:chOff x="588799" y="1504161"/>
            <a:chExt cx="720090" cy="619760"/>
          </a:xfrm>
        </p:grpSpPr>
        <p:sp>
          <p:nvSpPr>
            <p:cNvPr id="6" name="object 6"/>
            <p:cNvSpPr/>
            <p:nvPr/>
          </p:nvSpPr>
          <p:spPr>
            <a:xfrm>
              <a:off x="588797" y="1504162"/>
              <a:ext cx="720090" cy="619760"/>
            </a:xfrm>
            <a:custGeom>
              <a:avLst/>
              <a:gdLst/>
              <a:ahLst/>
              <a:cxnLst/>
              <a:rect l="l" t="t" r="r" b="b"/>
              <a:pathLst>
                <a:path w="720090" h="619760">
                  <a:moveTo>
                    <a:pt x="119938" y="144500"/>
                  </a:moveTo>
                  <a:lnTo>
                    <a:pt x="0" y="130733"/>
                  </a:lnTo>
                  <a:lnTo>
                    <a:pt x="6883" y="181660"/>
                  </a:lnTo>
                  <a:lnTo>
                    <a:pt x="82715" y="203669"/>
                  </a:lnTo>
                  <a:lnTo>
                    <a:pt x="107530" y="188531"/>
                  </a:lnTo>
                  <a:lnTo>
                    <a:pt x="119938" y="144500"/>
                  </a:lnTo>
                  <a:close/>
                </a:path>
                <a:path w="720090" h="619760">
                  <a:moveTo>
                    <a:pt x="719963" y="40005"/>
                  </a:moveTo>
                  <a:lnTo>
                    <a:pt x="714984" y="27533"/>
                  </a:lnTo>
                  <a:lnTo>
                    <a:pt x="712787" y="22021"/>
                  </a:lnTo>
                  <a:lnTo>
                    <a:pt x="707453" y="13360"/>
                  </a:lnTo>
                  <a:lnTo>
                    <a:pt x="700036" y="6375"/>
                  </a:lnTo>
                  <a:lnTo>
                    <a:pt x="691083" y="1701"/>
                  </a:lnTo>
                  <a:lnTo>
                    <a:pt x="681075" y="0"/>
                  </a:lnTo>
                  <a:lnTo>
                    <a:pt x="231622" y="0"/>
                  </a:lnTo>
                  <a:lnTo>
                    <a:pt x="199910" y="22021"/>
                  </a:lnTo>
                  <a:lnTo>
                    <a:pt x="130975" y="191287"/>
                  </a:lnTo>
                  <a:lnTo>
                    <a:pt x="130975" y="192671"/>
                  </a:lnTo>
                  <a:lnTo>
                    <a:pt x="129590" y="194043"/>
                  </a:lnTo>
                  <a:lnTo>
                    <a:pt x="129590" y="195414"/>
                  </a:lnTo>
                  <a:lnTo>
                    <a:pt x="1371" y="287616"/>
                  </a:lnTo>
                  <a:lnTo>
                    <a:pt x="22059" y="619264"/>
                  </a:lnTo>
                  <a:lnTo>
                    <a:pt x="139242" y="619264"/>
                  </a:lnTo>
                  <a:lnTo>
                    <a:pt x="139242" y="518807"/>
                  </a:lnTo>
                  <a:lnTo>
                    <a:pt x="57899" y="518807"/>
                  </a:lnTo>
                  <a:lnTo>
                    <a:pt x="56527" y="494042"/>
                  </a:lnTo>
                  <a:lnTo>
                    <a:pt x="265925" y="494042"/>
                  </a:lnTo>
                  <a:lnTo>
                    <a:pt x="351510" y="408457"/>
                  </a:lnTo>
                  <a:lnTo>
                    <a:pt x="350532" y="404596"/>
                  </a:lnTo>
                  <a:lnTo>
                    <a:pt x="345948" y="386638"/>
                  </a:lnTo>
                  <a:lnTo>
                    <a:pt x="343293" y="375691"/>
                  </a:lnTo>
                  <a:lnTo>
                    <a:pt x="391871" y="368096"/>
                  </a:lnTo>
                  <a:lnTo>
                    <a:pt x="414553" y="345414"/>
                  </a:lnTo>
                  <a:lnTo>
                    <a:pt x="564553" y="195414"/>
                  </a:lnTo>
                  <a:lnTo>
                    <a:pt x="285394" y="195414"/>
                  </a:lnTo>
                  <a:lnTo>
                    <a:pt x="277114" y="195059"/>
                  </a:lnTo>
                  <a:lnTo>
                    <a:pt x="277114" y="403212"/>
                  </a:lnTo>
                  <a:lnTo>
                    <a:pt x="60655" y="403212"/>
                  </a:lnTo>
                  <a:lnTo>
                    <a:pt x="60655" y="345414"/>
                  </a:lnTo>
                  <a:lnTo>
                    <a:pt x="256438" y="364680"/>
                  </a:lnTo>
                  <a:lnTo>
                    <a:pt x="277114" y="403212"/>
                  </a:lnTo>
                  <a:lnTo>
                    <a:pt x="277114" y="195059"/>
                  </a:lnTo>
                  <a:lnTo>
                    <a:pt x="161302" y="189915"/>
                  </a:lnTo>
                  <a:lnTo>
                    <a:pt x="224726" y="31661"/>
                  </a:lnTo>
                  <a:lnTo>
                    <a:pt x="228866" y="27533"/>
                  </a:lnTo>
                  <a:lnTo>
                    <a:pt x="439801" y="27533"/>
                  </a:lnTo>
                  <a:lnTo>
                    <a:pt x="439801" y="53670"/>
                  </a:lnTo>
                  <a:lnTo>
                    <a:pt x="401205" y="53670"/>
                  </a:lnTo>
                  <a:lnTo>
                    <a:pt x="398449" y="56426"/>
                  </a:lnTo>
                  <a:lnTo>
                    <a:pt x="398449" y="89458"/>
                  </a:lnTo>
                  <a:lnTo>
                    <a:pt x="401205" y="92202"/>
                  </a:lnTo>
                  <a:lnTo>
                    <a:pt x="512876" y="92202"/>
                  </a:lnTo>
                  <a:lnTo>
                    <a:pt x="515632" y="89458"/>
                  </a:lnTo>
                  <a:lnTo>
                    <a:pt x="515632" y="56426"/>
                  </a:lnTo>
                  <a:lnTo>
                    <a:pt x="512876" y="53670"/>
                  </a:lnTo>
                  <a:lnTo>
                    <a:pt x="472897" y="53670"/>
                  </a:lnTo>
                  <a:lnTo>
                    <a:pt x="472897" y="27533"/>
                  </a:lnTo>
                  <a:lnTo>
                    <a:pt x="682459" y="27533"/>
                  </a:lnTo>
                  <a:lnTo>
                    <a:pt x="686600" y="30276"/>
                  </a:lnTo>
                  <a:lnTo>
                    <a:pt x="686600" y="31661"/>
                  </a:lnTo>
                  <a:lnTo>
                    <a:pt x="698538" y="61442"/>
                  </a:lnTo>
                  <a:lnTo>
                    <a:pt x="719963" y="40005"/>
                  </a:lnTo>
                  <a:close/>
                </a:path>
              </a:pathLst>
            </a:custGeom>
            <a:solidFill>
              <a:srgbClr val="7A7B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5344" y="2022968"/>
              <a:ext cx="224617" cy="1004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15998" y="1628394"/>
            <a:ext cx="163131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 b="1">
                <a:solidFill>
                  <a:srgbClr val="4D3D2E"/>
                </a:solidFill>
                <a:latin typeface="Arial"/>
                <a:cs typeface="Arial"/>
              </a:rPr>
              <a:t>65.529.863</a:t>
            </a:r>
            <a:r>
              <a:rPr dirty="0" sz="2000" spc="-229" b="1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2000" spc="-80" b="1">
                <a:solidFill>
                  <a:srgbClr val="4D3D2E"/>
                </a:solidFill>
                <a:latin typeface="Arial"/>
                <a:cs typeface="Arial"/>
              </a:rPr>
              <a:t>km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1609" y="2824764"/>
            <a:ext cx="680085" cy="734695"/>
            <a:chOff x="471609" y="2824764"/>
            <a:chExt cx="680085" cy="734695"/>
          </a:xfrm>
        </p:grpSpPr>
        <p:sp>
          <p:nvSpPr>
            <p:cNvPr id="10" name="object 10"/>
            <p:cNvSpPr/>
            <p:nvPr/>
          </p:nvSpPr>
          <p:spPr>
            <a:xfrm>
              <a:off x="718399" y="2878434"/>
              <a:ext cx="433070" cy="681355"/>
            </a:xfrm>
            <a:custGeom>
              <a:avLst/>
              <a:gdLst/>
              <a:ahLst/>
              <a:cxnLst/>
              <a:rect l="l" t="t" r="r" b="b"/>
              <a:pathLst>
                <a:path w="433069" h="681354">
                  <a:moveTo>
                    <a:pt x="358465" y="218807"/>
                  </a:moveTo>
                  <a:lnTo>
                    <a:pt x="202671" y="218807"/>
                  </a:lnTo>
                  <a:lnTo>
                    <a:pt x="175096" y="266972"/>
                  </a:lnTo>
                  <a:lnTo>
                    <a:pt x="68935" y="449999"/>
                  </a:lnTo>
                  <a:lnTo>
                    <a:pt x="132356" y="449999"/>
                  </a:lnTo>
                  <a:lnTo>
                    <a:pt x="0" y="679816"/>
                  </a:lnTo>
                  <a:lnTo>
                    <a:pt x="17013" y="680786"/>
                  </a:lnTo>
                  <a:lnTo>
                    <a:pt x="402482" y="295320"/>
                  </a:lnTo>
                  <a:lnTo>
                    <a:pt x="386040" y="266972"/>
                  </a:lnTo>
                  <a:lnTo>
                    <a:pt x="358465" y="218807"/>
                  </a:lnTo>
                  <a:close/>
                </a:path>
                <a:path w="433069" h="681354">
                  <a:moveTo>
                    <a:pt x="279879" y="0"/>
                  </a:moveTo>
                  <a:lnTo>
                    <a:pt x="128220" y="218807"/>
                  </a:lnTo>
                  <a:lnTo>
                    <a:pt x="432916" y="218807"/>
                  </a:lnTo>
                  <a:lnTo>
                    <a:pt x="279879" y="0"/>
                  </a:lnTo>
                  <a:close/>
                </a:path>
              </a:pathLst>
            </a:custGeom>
            <a:solidFill>
              <a:srgbClr val="CDDB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1609" y="2824764"/>
              <a:ext cx="339725" cy="558800"/>
            </a:xfrm>
            <a:custGeom>
              <a:avLst/>
              <a:gdLst/>
              <a:ahLst/>
              <a:cxnLst/>
              <a:rect l="l" t="t" r="r" b="b"/>
              <a:pathLst>
                <a:path w="339725" h="558800">
                  <a:moveTo>
                    <a:pt x="193020" y="0"/>
                  </a:moveTo>
                  <a:lnTo>
                    <a:pt x="88237" y="151376"/>
                  </a:lnTo>
                  <a:lnTo>
                    <a:pt x="140628" y="151376"/>
                  </a:lnTo>
                  <a:lnTo>
                    <a:pt x="46876" y="311008"/>
                  </a:lnTo>
                  <a:lnTo>
                    <a:pt x="90995" y="311008"/>
                  </a:lnTo>
                  <a:lnTo>
                    <a:pt x="0" y="469265"/>
                  </a:lnTo>
                  <a:lnTo>
                    <a:pt x="158552" y="478898"/>
                  </a:lnTo>
                  <a:lnTo>
                    <a:pt x="154416" y="558715"/>
                  </a:lnTo>
                  <a:lnTo>
                    <a:pt x="226109" y="558715"/>
                  </a:lnTo>
                  <a:lnTo>
                    <a:pt x="220594" y="478898"/>
                  </a:lnTo>
                  <a:lnTo>
                    <a:pt x="267470" y="480275"/>
                  </a:lnTo>
                  <a:lnTo>
                    <a:pt x="333649" y="378440"/>
                  </a:lnTo>
                  <a:lnTo>
                    <a:pt x="296423" y="311009"/>
                  </a:lnTo>
                  <a:lnTo>
                    <a:pt x="339163" y="311009"/>
                  </a:lnTo>
                  <a:lnTo>
                    <a:pt x="246789" y="151376"/>
                  </a:lnTo>
                  <a:lnTo>
                    <a:pt x="299181" y="151376"/>
                  </a:lnTo>
                  <a:lnTo>
                    <a:pt x="193020" y="0"/>
                  </a:lnTo>
                  <a:close/>
                </a:path>
              </a:pathLst>
            </a:custGeom>
            <a:solidFill>
              <a:srgbClr val="A6A8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225789" y="2824764"/>
            <a:ext cx="163379" cy="244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15998" y="3071241"/>
            <a:ext cx="85534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80" b="1">
                <a:solidFill>
                  <a:srgbClr val="4D3D2E"/>
                </a:solidFill>
                <a:latin typeface="Arial"/>
                <a:cs typeface="Arial"/>
              </a:rPr>
              <a:t>2</a:t>
            </a:r>
            <a:r>
              <a:rPr dirty="0" sz="2000" spc="-85" b="1">
                <a:solidFill>
                  <a:srgbClr val="4D3D2E"/>
                </a:solidFill>
                <a:latin typeface="Arial"/>
                <a:cs typeface="Arial"/>
              </a:rPr>
              <a:t>52.</a:t>
            </a:r>
            <a:r>
              <a:rPr dirty="0" sz="2000" spc="-160" b="1">
                <a:solidFill>
                  <a:srgbClr val="4D3D2E"/>
                </a:solidFill>
                <a:latin typeface="Arial"/>
                <a:cs typeface="Arial"/>
              </a:rPr>
              <a:t>2</a:t>
            </a:r>
            <a:r>
              <a:rPr dirty="0" sz="2000" spc="-70" b="1">
                <a:solidFill>
                  <a:srgbClr val="4D3D2E"/>
                </a:solidFill>
                <a:latin typeface="Arial"/>
                <a:cs typeface="Arial"/>
              </a:rPr>
              <a:t>38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645" y="4815698"/>
            <a:ext cx="294005" cy="327660"/>
          </a:xfrm>
          <a:custGeom>
            <a:avLst/>
            <a:gdLst/>
            <a:ahLst/>
            <a:cxnLst/>
            <a:rect l="l" t="t" r="r" b="b"/>
            <a:pathLst>
              <a:path w="294005" h="327660">
                <a:moveTo>
                  <a:pt x="1378" y="0"/>
                </a:moveTo>
                <a:lnTo>
                  <a:pt x="0" y="0"/>
                </a:lnTo>
                <a:lnTo>
                  <a:pt x="0" y="327522"/>
                </a:lnTo>
                <a:lnTo>
                  <a:pt x="7218" y="327522"/>
                </a:lnTo>
                <a:lnTo>
                  <a:pt x="176485" y="158256"/>
                </a:lnTo>
                <a:lnTo>
                  <a:pt x="81344" y="158256"/>
                </a:lnTo>
                <a:lnTo>
                  <a:pt x="81344" y="111467"/>
                </a:lnTo>
                <a:lnTo>
                  <a:pt x="223274" y="111467"/>
                </a:lnTo>
                <a:lnTo>
                  <a:pt x="293644" y="41098"/>
                </a:lnTo>
                <a:lnTo>
                  <a:pt x="1378" y="0"/>
                </a:lnTo>
                <a:close/>
              </a:path>
              <a:path w="294005" h="327660">
                <a:moveTo>
                  <a:pt x="217836" y="111467"/>
                </a:moveTo>
                <a:lnTo>
                  <a:pt x="165445" y="111467"/>
                </a:lnTo>
                <a:lnTo>
                  <a:pt x="165445" y="158256"/>
                </a:lnTo>
                <a:lnTo>
                  <a:pt x="176485" y="158256"/>
                </a:lnTo>
                <a:lnTo>
                  <a:pt x="217836" y="116905"/>
                </a:lnTo>
                <a:lnTo>
                  <a:pt x="217836" y="111467"/>
                </a:lnTo>
                <a:close/>
              </a:path>
            </a:pathLst>
          </a:custGeom>
          <a:solidFill>
            <a:srgbClr val="7A7B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4627" y="4254231"/>
            <a:ext cx="718820" cy="368935"/>
          </a:xfrm>
          <a:custGeom>
            <a:avLst/>
            <a:gdLst/>
            <a:ahLst/>
            <a:cxnLst/>
            <a:rect l="l" t="t" r="r" b="b"/>
            <a:pathLst>
              <a:path w="718819" h="368935">
                <a:moveTo>
                  <a:pt x="256441" y="38532"/>
                </a:moveTo>
                <a:lnTo>
                  <a:pt x="218871" y="45412"/>
                </a:lnTo>
                <a:lnTo>
                  <a:pt x="180568" y="71366"/>
                </a:lnTo>
                <a:lnTo>
                  <a:pt x="165445" y="96330"/>
                </a:lnTo>
                <a:lnTo>
                  <a:pt x="151658" y="96330"/>
                </a:lnTo>
                <a:lnTo>
                  <a:pt x="92718" y="106995"/>
                </a:lnTo>
                <a:lnTo>
                  <a:pt x="44118" y="136238"/>
                </a:lnTo>
                <a:lnTo>
                  <a:pt x="11719" y="179759"/>
                </a:lnTo>
                <a:lnTo>
                  <a:pt x="0" y="232568"/>
                </a:lnTo>
                <a:lnTo>
                  <a:pt x="3015" y="259812"/>
                </a:lnTo>
                <a:lnTo>
                  <a:pt x="25592" y="308622"/>
                </a:lnTo>
                <a:lnTo>
                  <a:pt x="66544" y="345584"/>
                </a:lnTo>
                <a:lnTo>
                  <a:pt x="120702" y="366054"/>
                </a:lnTo>
                <a:lnTo>
                  <a:pt x="151658" y="368807"/>
                </a:lnTo>
                <a:lnTo>
                  <a:pt x="171240" y="367559"/>
                </a:lnTo>
                <a:lnTo>
                  <a:pt x="208853" y="358357"/>
                </a:lnTo>
                <a:lnTo>
                  <a:pt x="243687" y="340252"/>
                </a:lnTo>
                <a:lnTo>
                  <a:pt x="259198" y="327522"/>
                </a:lnTo>
                <a:lnTo>
                  <a:pt x="360622" y="327522"/>
                </a:lnTo>
                <a:lnTo>
                  <a:pt x="370120" y="323802"/>
                </a:lnTo>
                <a:lnTo>
                  <a:pt x="387418" y="313761"/>
                </a:lnTo>
                <a:lnTo>
                  <a:pt x="396466" y="307074"/>
                </a:lnTo>
                <a:lnTo>
                  <a:pt x="398230" y="305504"/>
                </a:lnTo>
                <a:lnTo>
                  <a:pt x="154416" y="305504"/>
                </a:lnTo>
                <a:lnTo>
                  <a:pt x="138216" y="304020"/>
                </a:lnTo>
                <a:lnTo>
                  <a:pt x="97888" y="284862"/>
                </a:lnTo>
                <a:lnTo>
                  <a:pt x="75980" y="248093"/>
                </a:lnTo>
                <a:lnTo>
                  <a:pt x="74450" y="233944"/>
                </a:lnTo>
                <a:lnTo>
                  <a:pt x="76174" y="219022"/>
                </a:lnTo>
                <a:lnTo>
                  <a:pt x="97888" y="183027"/>
                </a:lnTo>
                <a:lnTo>
                  <a:pt x="138410" y="163675"/>
                </a:lnTo>
                <a:lnTo>
                  <a:pt x="154416" y="162385"/>
                </a:lnTo>
                <a:lnTo>
                  <a:pt x="192468" y="162385"/>
                </a:lnTo>
                <a:lnTo>
                  <a:pt x="233002" y="133486"/>
                </a:lnTo>
                <a:lnTo>
                  <a:pt x="233002" y="123853"/>
                </a:lnTo>
                <a:lnTo>
                  <a:pt x="235760" y="118348"/>
                </a:lnTo>
                <a:lnTo>
                  <a:pt x="244032" y="110091"/>
                </a:lnTo>
                <a:lnTo>
                  <a:pt x="250926" y="107339"/>
                </a:lnTo>
                <a:lnTo>
                  <a:pt x="370392" y="107339"/>
                </a:lnTo>
                <a:lnTo>
                  <a:pt x="372985" y="103275"/>
                </a:lnTo>
                <a:lnTo>
                  <a:pt x="409823" y="76720"/>
                </a:lnTo>
                <a:lnTo>
                  <a:pt x="442567" y="71559"/>
                </a:lnTo>
                <a:lnTo>
                  <a:pt x="667445" y="71559"/>
                </a:lnTo>
                <a:lnTo>
                  <a:pt x="664066" y="68420"/>
                </a:lnTo>
                <a:lnTo>
                  <a:pt x="643077" y="56422"/>
                </a:lnTo>
                <a:lnTo>
                  <a:pt x="315725" y="56421"/>
                </a:lnTo>
                <a:lnTo>
                  <a:pt x="302584" y="48982"/>
                </a:lnTo>
                <a:lnTo>
                  <a:pt x="288151" y="43348"/>
                </a:lnTo>
                <a:lnTo>
                  <a:pt x="272683" y="39779"/>
                </a:lnTo>
                <a:lnTo>
                  <a:pt x="256441" y="38532"/>
                </a:lnTo>
                <a:close/>
              </a:path>
              <a:path w="718819" h="368935">
                <a:moveTo>
                  <a:pt x="360622" y="327522"/>
                </a:moveTo>
                <a:lnTo>
                  <a:pt x="259198" y="327522"/>
                </a:lnTo>
                <a:lnTo>
                  <a:pt x="261955" y="328898"/>
                </a:lnTo>
                <a:lnTo>
                  <a:pt x="264713" y="328898"/>
                </a:lnTo>
                <a:lnTo>
                  <a:pt x="266092" y="330275"/>
                </a:lnTo>
                <a:lnTo>
                  <a:pt x="276669" y="333091"/>
                </a:lnTo>
                <a:lnTo>
                  <a:pt x="287634" y="335263"/>
                </a:lnTo>
                <a:lnTo>
                  <a:pt x="298858" y="336661"/>
                </a:lnTo>
                <a:lnTo>
                  <a:pt x="310210" y="337155"/>
                </a:lnTo>
                <a:lnTo>
                  <a:pt x="331387" y="335629"/>
                </a:lnTo>
                <a:lnTo>
                  <a:pt x="351400" y="331135"/>
                </a:lnTo>
                <a:lnTo>
                  <a:pt x="360622" y="327522"/>
                </a:lnTo>
                <a:close/>
              </a:path>
              <a:path w="718819" h="368935">
                <a:moveTo>
                  <a:pt x="245411" y="238073"/>
                </a:moveTo>
                <a:lnTo>
                  <a:pt x="223351" y="269724"/>
                </a:lnTo>
                <a:lnTo>
                  <a:pt x="194398" y="295871"/>
                </a:lnTo>
                <a:lnTo>
                  <a:pt x="154416" y="305504"/>
                </a:lnTo>
                <a:lnTo>
                  <a:pt x="398230" y="305504"/>
                </a:lnTo>
                <a:lnTo>
                  <a:pt x="404997" y="299483"/>
                </a:lnTo>
                <a:lnTo>
                  <a:pt x="413011" y="291119"/>
                </a:lnTo>
                <a:lnTo>
                  <a:pt x="420508" y="282109"/>
                </a:lnTo>
                <a:lnTo>
                  <a:pt x="462973" y="282109"/>
                </a:lnTo>
                <a:lnTo>
                  <a:pt x="472770" y="280583"/>
                </a:lnTo>
                <a:lnTo>
                  <a:pt x="483929" y="277981"/>
                </a:lnTo>
                <a:lnTo>
                  <a:pt x="494958" y="275229"/>
                </a:lnTo>
                <a:lnTo>
                  <a:pt x="497026" y="273853"/>
                </a:lnTo>
                <a:lnTo>
                  <a:pt x="306074" y="273853"/>
                </a:lnTo>
                <a:lnTo>
                  <a:pt x="299181" y="272476"/>
                </a:lnTo>
                <a:lnTo>
                  <a:pt x="288151" y="269724"/>
                </a:lnTo>
                <a:lnTo>
                  <a:pt x="281257" y="265596"/>
                </a:lnTo>
                <a:lnTo>
                  <a:pt x="277121" y="261467"/>
                </a:lnTo>
                <a:lnTo>
                  <a:pt x="245411" y="238073"/>
                </a:lnTo>
                <a:close/>
              </a:path>
              <a:path w="718819" h="368935">
                <a:moveTo>
                  <a:pt x="583752" y="272476"/>
                </a:moveTo>
                <a:lnTo>
                  <a:pt x="499094" y="272476"/>
                </a:lnTo>
                <a:lnTo>
                  <a:pt x="505320" y="276368"/>
                </a:lnTo>
                <a:lnTo>
                  <a:pt x="511675" y="279873"/>
                </a:lnTo>
                <a:lnTo>
                  <a:pt x="548315" y="293312"/>
                </a:lnTo>
                <a:lnTo>
                  <a:pt x="560451" y="295778"/>
                </a:lnTo>
                <a:lnTo>
                  <a:pt x="583752" y="272476"/>
                </a:lnTo>
                <a:close/>
              </a:path>
              <a:path w="718819" h="368935">
                <a:moveTo>
                  <a:pt x="462973" y="282109"/>
                </a:moveTo>
                <a:lnTo>
                  <a:pt x="420508" y="282109"/>
                </a:lnTo>
                <a:lnTo>
                  <a:pt x="427401" y="283486"/>
                </a:lnTo>
                <a:lnTo>
                  <a:pt x="439810" y="283486"/>
                </a:lnTo>
                <a:lnTo>
                  <a:pt x="450969" y="283206"/>
                </a:lnTo>
                <a:lnTo>
                  <a:pt x="461869" y="282281"/>
                </a:lnTo>
                <a:lnTo>
                  <a:pt x="462973" y="282109"/>
                </a:lnTo>
                <a:close/>
              </a:path>
              <a:path w="718819" h="368935">
                <a:moveTo>
                  <a:pt x="379146" y="203669"/>
                </a:moveTo>
                <a:lnTo>
                  <a:pt x="364497" y="244674"/>
                </a:lnTo>
                <a:lnTo>
                  <a:pt x="331236" y="271616"/>
                </a:lnTo>
                <a:lnTo>
                  <a:pt x="312968" y="273853"/>
                </a:lnTo>
                <a:lnTo>
                  <a:pt x="497026" y="273853"/>
                </a:lnTo>
                <a:lnTo>
                  <a:pt x="499094" y="272476"/>
                </a:lnTo>
                <a:lnTo>
                  <a:pt x="583752" y="272476"/>
                </a:lnTo>
                <a:lnTo>
                  <a:pt x="626413" y="229816"/>
                </a:lnTo>
                <a:lnTo>
                  <a:pt x="584575" y="229816"/>
                </a:lnTo>
                <a:lnTo>
                  <a:pt x="544764" y="217775"/>
                </a:lnTo>
                <a:lnTo>
                  <a:pt x="542217" y="216054"/>
                </a:lnTo>
                <a:lnTo>
                  <a:pt x="432916" y="216054"/>
                </a:lnTo>
                <a:lnTo>
                  <a:pt x="428780" y="214678"/>
                </a:lnTo>
                <a:lnTo>
                  <a:pt x="423265" y="213302"/>
                </a:lnTo>
                <a:lnTo>
                  <a:pt x="419129" y="213302"/>
                </a:lnTo>
                <a:lnTo>
                  <a:pt x="414993" y="211926"/>
                </a:lnTo>
                <a:lnTo>
                  <a:pt x="379146" y="203669"/>
                </a:lnTo>
                <a:close/>
              </a:path>
              <a:path w="718819" h="368935">
                <a:moveTo>
                  <a:pt x="631537" y="224692"/>
                </a:moveTo>
                <a:lnTo>
                  <a:pt x="595604" y="229816"/>
                </a:lnTo>
                <a:lnTo>
                  <a:pt x="626413" y="229816"/>
                </a:lnTo>
                <a:lnTo>
                  <a:pt x="631537" y="224692"/>
                </a:lnTo>
                <a:close/>
              </a:path>
              <a:path w="718819" h="368935">
                <a:moveTo>
                  <a:pt x="512882" y="188532"/>
                </a:moveTo>
                <a:lnTo>
                  <a:pt x="474277" y="210550"/>
                </a:lnTo>
                <a:lnTo>
                  <a:pt x="450839" y="216054"/>
                </a:lnTo>
                <a:lnTo>
                  <a:pt x="542217" y="216054"/>
                </a:lnTo>
                <a:lnTo>
                  <a:pt x="538969" y="213861"/>
                </a:lnTo>
                <a:lnTo>
                  <a:pt x="533562" y="209174"/>
                </a:lnTo>
                <a:lnTo>
                  <a:pt x="512882" y="188532"/>
                </a:lnTo>
                <a:close/>
              </a:path>
              <a:path w="718819" h="368935">
                <a:moveTo>
                  <a:pt x="707020" y="114220"/>
                </a:moveTo>
                <a:lnTo>
                  <a:pt x="585953" y="114220"/>
                </a:lnTo>
                <a:lnTo>
                  <a:pt x="599913" y="115467"/>
                </a:lnTo>
                <a:lnTo>
                  <a:pt x="612838" y="119036"/>
                </a:lnTo>
                <a:lnTo>
                  <a:pt x="644053" y="141313"/>
                </a:lnTo>
                <a:lnTo>
                  <a:pt x="656268" y="187155"/>
                </a:lnTo>
                <a:lnTo>
                  <a:pt x="654889" y="189908"/>
                </a:lnTo>
                <a:lnTo>
                  <a:pt x="651270" y="204959"/>
                </a:lnTo>
                <a:lnTo>
                  <a:pt x="718713" y="137517"/>
                </a:lnTo>
                <a:lnTo>
                  <a:pt x="714691" y="126605"/>
                </a:lnTo>
                <a:lnTo>
                  <a:pt x="707020" y="114220"/>
                </a:lnTo>
                <a:close/>
              </a:path>
              <a:path w="718819" h="368935">
                <a:moveTo>
                  <a:pt x="370392" y="107339"/>
                </a:moveTo>
                <a:lnTo>
                  <a:pt x="264713" y="107339"/>
                </a:lnTo>
                <a:lnTo>
                  <a:pt x="271606" y="110091"/>
                </a:lnTo>
                <a:lnTo>
                  <a:pt x="279879" y="118348"/>
                </a:lnTo>
                <a:lnTo>
                  <a:pt x="282636" y="123853"/>
                </a:lnTo>
                <a:lnTo>
                  <a:pt x="282636" y="136238"/>
                </a:lnTo>
                <a:lnTo>
                  <a:pt x="274364" y="172018"/>
                </a:lnTo>
                <a:lnTo>
                  <a:pt x="315725" y="174770"/>
                </a:lnTo>
                <a:lnTo>
                  <a:pt x="318483" y="174770"/>
                </a:lnTo>
                <a:lnTo>
                  <a:pt x="355708" y="177522"/>
                </a:lnTo>
                <a:lnTo>
                  <a:pt x="357087" y="144495"/>
                </a:lnTo>
                <a:lnTo>
                  <a:pt x="359629" y="129551"/>
                </a:lnTo>
                <a:lnTo>
                  <a:pt x="365014" y="115768"/>
                </a:lnTo>
                <a:lnTo>
                  <a:pt x="370392" y="107339"/>
                </a:lnTo>
                <a:close/>
              </a:path>
              <a:path w="718819" h="368935">
                <a:moveTo>
                  <a:pt x="192468" y="162385"/>
                </a:moveTo>
                <a:lnTo>
                  <a:pt x="165445" y="162385"/>
                </a:lnTo>
                <a:lnTo>
                  <a:pt x="169581" y="163761"/>
                </a:lnTo>
                <a:lnTo>
                  <a:pt x="175096" y="165137"/>
                </a:lnTo>
                <a:lnTo>
                  <a:pt x="179232" y="166513"/>
                </a:lnTo>
                <a:lnTo>
                  <a:pt x="184747" y="167889"/>
                </a:lnTo>
                <a:lnTo>
                  <a:pt x="192468" y="162385"/>
                </a:lnTo>
                <a:close/>
              </a:path>
              <a:path w="718819" h="368935">
                <a:moveTo>
                  <a:pt x="667445" y="71559"/>
                </a:moveTo>
                <a:lnTo>
                  <a:pt x="442567" y="71559"/>
                </a:lnTo>
                <a:lnTo>
                  <a:pt x="453683" y="72097"/>
                </a:lnTo>
                <a:lnTo>
                  <a:pt x="464282" y="73795"/>
                </a:lnTo>
                <a:lnTo>
                  <a:pt x="501335" y="92717"/>
                </a:lnTo>
                <a:lnTo>
                  <a:pt x="532184" y="130733"/>
                </a:lnTo>
                <a:lnTo>
                  <a:pt x="559758" y="119724"/>
                </a:lnTo>
                <a:lnTo>
                  <a:pt x="576302" y="114220"/>
                </a:lnTo>
                <a:lnTo>
                  <a:pt x="707020" y="114220"/>
                </a:lnTo>
                <a:lnTo>
                  <a:pt x="701959" y="106049"/>
                </a:lnTo>
                <a:lnTo>
                  <a:pt x="685221" y="88073"/>
                </a:lnTo>
                <a:lnTo>
                  <a:pt x="667445" y="71559"/>
                </a:lnTo>
                <a:close/>
              </a:path>
              <a:path w="718819" h="368935">
                <a:moveTo>
                  <a:pt x="441188" y="0"/>
                </a:moveTo>
                <a:lnTo>
                  <a:pt x="382076" y="10665"/>
                </a:lnTo>
                <a:lnTo>
                  <a:pt x="332270" y="39908"/>
                </a:lnTo>
                <a:lnTo>
                  <a:pt x="315725" y="56421"/>
                </a:lnTo>
                <a:lnTo>
                  <a:pt x="643077" y="56422"/>
                </a:lnTo>
                <a:lnTo>
                  <a:pt x="640068" y="54701"/>
                </a:lnTo>
                <a:lnTo>
                  <a:pt x="613911" y="46788"/>
                </a:lnTo>
                <a:lnTo>
                  <a:pt x="557000" y="46788"/>
                </a:lnTo>
                <a:lnTo>
                  <a:pt x="548233" y="38790"/>
                </a:lnTo>
                <a:lnTo>
                  <a:pt x="499741" y="10450"/>
                </a:lnTo>
                <a:lnTo>
                  <a:pt x="461567" y="1247"/>
                </a:lnTo>
                <a:lnTo>
                  <a:pt x="441188" y="0"/>
                </a:lnTo>
                <a:close/>
              </a:path>
              <a:path w="718819" h="368935">
                <a:moveTo>
                  <a:pt x="584575" y="44036"/>
                </a:moveTo>
                <a:lnTo>
                  <a:pt x="577552" y="44273"/>
                </a:lnTo>
                <a:lnTo>
                  <a:pt x="570788" y="44896"/>
                </a:lnTo>
                <a:lnTo>
                  <a:pt x="564023" y="45778"/>
                </a:lnTo>
                <a:lnTo>
                  <a:pt x="557000" y="46788"/>
                </a:lnTo>
                <a:lnTo>
                  <a:pt x="613911" y="46788"/>
                </a:lnTo>
                <a:lnTo>
                  <a:pt x="613485" y="46659"/>
                </a:lnTo>
                <a:lnTo>
                  <a:pt x="584575" y="44036"/>
                </a:lnTo>
                <a:close/>
              </a:path>
            </a:pathLst>
          </a:custGeom>
          <a:solidFill>
            <a:srgbClr val="81B1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15998" y="4672965"/>
            <a:ext cx="12471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solidFill>
                  <a:srgbClr val="4D3D2E"/>
                </a:solidFill>
                <a:latin typeface="Arial"/>
                <a:cs typeface="Arial"/>
              </a:rPr>
              <a:t>9.273,44</a:t>
            </a:r>
            <a:r>
              <a:rPr dirty="0" sz="2000" spc="-235" b="1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4D3D2E"/>
                </a:solidFill>
                <a:latin typeface="Arial"/>
                <a:cs typeface="Arial"/>
              </a:rPr>
              <a:t>tn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46523" y="1611630"/>
            <a:ext cx="6751320" cy="3457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443348" y="1608455"/>
          <a:ext cx="6760845" cy="3465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935"/>
                <a:gridCol w="1966594"/>
                <a:gridCol w="1965325"/>
                <a:gridCol w="1814829"/>
              </a:tblGrid>
              <a:tr h="7995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400" spc="-110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8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62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CO2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(tn/y)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60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TREES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20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CARS</a:t>
                      </a:r>
                      <a:r>
                        <a:rPr dirty="0" sz="1200" spc="-9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(km)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</a:tr>
              <a:tr h="443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9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10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1.033,32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7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28.106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10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7.301.876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70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105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1.817,19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55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49.428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7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12.840.983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443102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65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8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2.213,09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65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60.196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95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15.638.578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443103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90" b="1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9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2.597,31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9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70.647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100">
                          <a:solidFill>
                            <a:srgbClr val="4D3D2E"/>
                          </a:solidFill>
                          <a:latin typeface="Arial"/>
                          <a:cs typeface="Arial"/>
                        </a:rPr>
                        <a:t>18.353.597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18315"/>
                      </a:solidFill>
                      <a:prstDash val="solid"/>
                    </a:lnL>
                    <a:lnR w="6350">
                      <a:solidFill>
                        <a:srgbClr val="D18315"/>
                      </a:solidFill>
                      <a:prstDash val="solid"/>
                    </a:lnR>
                    <a:lnT w="6350">
                      <a:solidFill>
                        <a:srgbClr val="D18315"/>
                      </a:solidFill>
                      <a:prstDash val="solid"/>
                    </a:lnT>
                    <a:lnB w="6350">
                      <a:solidFill>
                        <a:srgbClr val="D18315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1721" y="1182238"/>
            <a:ext cx="12090400" cy="5676265"/>
            <a:chOff x="101721" y="1182238"/>
            <a:chExt cx="12090400" cy="5676265"/>
          </a:xfrm>
        </p:grpSpPr>
        <p:sp>
          <p:nvSpPr>
            <p:cNvPr id="4" name="object 4"/>
            <p:cNvSpPr/>
            <p:nvPr/>
          </p:nvSpPr>
          <p:spPr>
            <a:xfrm>
              <a:off x="1609344" y="6629399"/>
              <a:ext cx="10582656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1721" y="4488180"/>
              <a:ext cx="4265529" cy="2115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26836" y="1182238"/>
              <a:ext cx="2480706" cy="50833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58690" y="285749"/>
            <a:ext cx="26733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Organic</a:t>
            </a:r>
            <a:r>
              <a:rPr dirty="0" spc="-355"/>
              <a:t> </a:t>
            </a:r>
            <a:r>
              <a:rPr dirty="0" spc="-185"/>
              <a:t>Compost</a:t>
            </a:r>
          </a:p>
        </p:txBody>
      </p:sp>
      <p:sp>
        <p:nvSpPr>
          <p:cNvPr id="8" name="object 8"/>
          <p:cNvSpPr/>
          <p:nvPr/>
        </p:nvSpPr>
        <p:spPr>
          <a:xfrm>
            <a:off x="454151" y="816863"/>
            <a:ext cx="4872228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023" y="2036064"/>
            <a:ext cx="4789574" cy="2335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8717" y="285749"/>
            <a:ext cx="52743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Organic </a:t>
            </a:r>
            <a:r>
              <a:rPr dirty="0" spc="-185"/>
              <a:t>Compost </a:t>
            </a:r>
            <a:r>
              <a:rPr dirty="0" spc="-195"/>
              <a:t>– </a:t>
            </a:r>
            <a:r>
              <a:rPr dirty="0" spc="-125"/>
              <a:t>Drying</a:t>
            </a:r>
            <a:r>
              <a:rPr dirty="0" spc="-390"/>
              <a:t> </a:t>
            </a:r>
            <a:r>
              <a:rPr dirty="0" spc="-240"/>
              <a:t>Process</a:t>
            </a:r>
          </a:p>
        </p:txBody>
      </p:sp>
      <p:sp>
        <p:nvSpPr>
          <p:cNvPr id="5" name="object 5"/>
          <p:cNvSpPr/>
          <p:nvPr/>
        </p:nvSpPr>
        <p:spPr>
          <a:xfrm>
            <a:off x="289559" y="632459"/>
            <a:ext cx="2695956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4024" y="1447800"/>
            <a:ext cx="8884920" cy="499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0178" y="285749"/>
            <a:ext cx="4773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Organic </a:t>
            </a:r>
            <a:r>
              <a:rPr dirty="0" spc="-150"/>
              <a:t>Liquid Soil</a:t>
            </a:r>
            <a:r>
              <a:rPr dirty="0" spc="-475"/>
              <a:t> </a:t>
            </a:r>
            <a:r>
              <a:rPr dirty="0" spc="-140"/>
              <a:t>Conditioner</a:t>
            </a:r>
          </a:p>
        </p:txBody>
      </p:sp>
      <p:sp>
        <p:nvSpPr>
          <p:cNvPr id="5" name="object 5"/>
          <p:cNvSpPr/>
          <p:nvPr/>
        </p:nvSpPr>
        <p:spPr>
          <a:xfrm>
            <a:off x="338327" y="897636"/>
            <a:ext cx="4864608" cy="97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327" y="1962911"/>
            <a:ext cx="4032504" cy="2606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327" y="4661915"/>
            <a:ext cx="3896867" cy="1888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99039" y="963167"/>
            <a:ext cx="2290701" cy="2046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99386" y="2406395"/>
            <a:ext cx="1522645" cy="20293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88279" y="3782567"/>
            <a:ext cx="3042104" cy="2767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17" y="4522089"/>
            <a:ext cx="19443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0" b="1">
                <a:solidFill>
                  <a:srgbClr val="FFFFFF"/>
                </a:solidFill>
                <a:latin typeface="Arial"/>
                <a:cs typeface="Arial"/>
              </a:rPr>
              <a:t>Biogas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600" spc="-3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75" b="1">
                <a:solidFill>
                  <a:srgbClr val="FFFFFF"/>
                </a:solidFill>
                <a:latin typeface="Arial"/>
                <a:cs typeface="Arial"/>
              </a:rPr>
              <a:t>Biofuel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28790" y="2480817"/>
            <a:ext cx="5354320" cy="3462020"/>
            <a:chOff x="6828790" y="2480817"/>
            <a:chExt cx="5354320" cy="3462020"/>
          </a:xfrm>
        </p:grpSpPr>
        <p:sp>
          <p:nvSpPr>
            <p:cNvPr id="4" name="object 4"/>
            <p:cNvSpPr/>
            <p:nvPr/>
          </p:nvSpPr>
          <p:spPr>
            <a:xfrm>
              <a:off x="6835140" y="2487167"/>
              <a:ext cx="5341620" cy="3449320"/>
            </a:xfrm>
            <a:custGeom>
              <a:avLst/>
              <a:gdLst/>
              <a:ahLst/>
              <a:cxnLst/>
              <a:rect l="l" t="t" r="r" b="b"/>
              <a:pathLst>
                <a:path w="5341620" h="3449320">
                  <a:moveTo>
                    <a:pt x="5341620" y="0"/>
                  </a:moveTo>
                  <a:lnTo>
                    <a:pt x="0" y="0"/>
                  </a:lnTo>
                  <a:lnTo>
                    <a:pt x="0" y="3448811"/>
                  </a:lnTo>
                  <a:lnTo>
                    <a:pt x="5341620" y="3448811"/>
                  </a:lnTo>
                  <a:lnTo>
                    <a:pt x="5341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35140" y="2487167"/>
              <a:ext cx="5341620" cy="3449320"/>
            </a:xfrm>
            <a:custGeom>
              <a:avLst/>
              <a:gdLst/>
              <a:ahLst/>
              <a:cxnLst/>
              <a:rect l="l" t="t" r="r" b="b"/>
              <a:pathLst>
                <a:path w="5341620" h="3449320">
                  <a:moveTo>
                    <a:pt x="0" y="3448811"/>
                  </a:moveTo>
                  <a:lnTo>
                    <a:pt x="5341620" y="3448811"/>
                  </a:lnTo>
                  <a:lnTo>
                    <a:pt x="5341620" y="0"/>
                  </a:lnTo>
                  <a:lnTo>
                    <a:pt x="0" y="0"/>
                  </a:lnTo>
                  <a:lnTo>
                    <a:pt x="0" y="344881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48500" y="2487167"/>
              <a:ext cx="4916424" cy="3448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3785" y="285749"/>
            <a:ext cx="3423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Biogas </a:t>
            </a:r>
            <a:r>
              <a:rPr dirty="0" spc="-20"/>
              <a:t>to</a:t>
            </a:r>
            <a:r>
              <a:rPr dirty="0" spc="-240"/>
              <a:t> </a:t>
            </a:r>
            <a:r>
              <a:rPr dirty="0" spc="-125"/>
              <a:t>Biomethane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170" y="6639255"/>
            <a:ext cx="5956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455400"/>
                </a:solidFill>
                <a:latin typeface="Arial"/>
                <a:cs typeface="Arial"/>
              </a:rPr>
              <a:t>12/4/2022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6785" y="6639255"/>
            <a:ext cx="20161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95">
                <a:solidFill>
                  <a:srgbClr val="455400"/>
                </a:solidFill>
                <a:latin typeface="Arial"/>
                <a:cs typeface="Arial"/>
              </a:rPr>
              <a:t>SYCHEM </a:t>
            </a:r>
            <a:r>
              <a:rPr dirty="0" sz="1100" spc="-100">
                <a:solidFill>
                  <a:srgbClr val="455400"/>
                </a:solidFill>
                <a:latin typeface="Arial"/>
                <a:cs typeface="Arial"/>
              </a:rPr>
              <a:t>GROUP </a:t>
            </a:r>
            <a:r>
              <a:rPr dirty="0" sz="1100" spc="-85">
                <a:solidFill>
                  <a:srgbClr val="455400"/>
                </a:solidFill>
                <a:latin typeface="Arial"/>
                <a:cs typeface="Arial"/>
              </a:rPr>
              <a:t>OF</a:t>
            </a:r>
            <a:r>
              <a:rPr dirty="0" sz="1100" spc="-120">
                <a:solidFill>
                  <a:srgbClr val="455400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455400"/>
                </a:solidFill>
                <a:latin typeface="Arial"/>
                <a:cs typeface="Arial"/>
              </a:rPr>
              <a:t>COMPANIES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031" y="1205483"/>
            <a:ext cx="5154168" cy="4995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27519" y="989075"/>
            <a:ext cx="4834128" cy="2542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41335" y="3911539"/>
            <a:ext cx="2941320" cy="2434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17" y="4522089"/>
            <a:ext cx="46964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5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z="3600" spc="-145" b="1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dirty="0" sz="3600" spc="-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4" b="1">
                <a:solidFill>
                  <a:srgbClr val="FFFFFF"/>
                </a:solidFill>
                <a:latin typeface="Arial"/>
                <a:cs typeface="Arial"/>
              </a:rPr>
              <a:t>procedure”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 spc="-155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28790" y="2480817"/>
            <a:ext cx="5354320" cy="3462020"/>
            <a:chOff x="6828790" y="2480817"/>
            <a:chExt cx="5354320" cy="3462020"/>
          </a:xfrm>
        </p:grpSpPr>
        <p:sp>
          <p:nvSpPr>
            <p:cNvPr id="4" name="object 4"/>
            <p:cNvSpPr/>
            <p:nvPr/>
          </p:nvSpPr>
          <p:spPr>
            <a:xfrm>
              <a:off x="6835140" y="2487167"/>
              <a:ext cx="5341620" cy="3449320"/>
            </a:xfrm>
            <a:custGeom>
              <a:avLst/>
              <a:gdLst/>
              <a:ahLst/>
              <a:cxnLst/>
              <a:rect l="l" t="t" r="r" b="b"/>
              <a:pathLst>
                <a:path w="5341620" h="3449320">
                  <a:moveTo>
                    <a:pt x="5341620" y="0"/>
                  </a:moveTo>
                  <a:lnTo>
                    <a:pt x="0" y="0"/>
                  </a:lnTo>
                  <a:lnTo>
                    <a:pt x="0" y="3448811"/>
                  </a:lnTo>
                  <a:lnTo>
                    <a:pt x="5341620" y="3448811"/>
                  </a:lnTo>
                  <a:lnTo>
                    <a:pt x="5341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35140" y="2487167"/>
              <a:ext cx="5341620" cy="3449320"/>
            </a:xfrm>
            <a:custGeom>
              <a:avLst/>
              <a:gdLst/>
              <a:ahLst/>
              <a:cxnLst/>
              <a:rect l="l" t="t" r="r" b="b"/>
              <a:pathLst>
                <a:path w="5341620" h="3449320">
                  <a:moveTo>
                    <a:pt x="0" y="3448811"/>
                  </a:moveTo>
                  <a:lnTo>
                    <a:pt x="5341620" y="3448811"/>
                  </a:lnTo>
                  <a:lnTo>
                    <a:pt x="5341620" y="0"/>
                  </a:lnTo>
                  <a:lnTo>
                    <a:pt x="0" y="0"/>
                  </a:lnTo>
                  <a:lnTo>
                    <a:pt x="0" y="344881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28204" y="2487167"/>
              <a:ext cx="4192523" cy="3448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9170" y="6639255"/>
            <a:ext cx="5956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455400"/>
                </a:solidFill>
                <a:latin typeface="Arial"/>
                <a:cs typeface="Arial"/>
              </a:rPr>
              <a:t>12/4/2022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483" y="182879"/>
            <a:ext cx="10661904" cy="599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16785" y="6639255"/>
            <a:ext cx="20161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95">
                <a:solidFill>
                  <a:srgbClr val="455400"/>
                </a:solidFill>
                <a:latin typeface="Arial"/>
                <a:cs typeface="Arial"/>
              </a:rPr>
              <a:t>SYCHEM </a:t>
            </a:r>
            <a:r>
              <a:rPr dirty="0" sz="1100" spc="-100">
                <a:solidFill>
                  <a:srgbClr val="455400"/>
                </a:solidFill>
                <a:latin typeface="Arial"/>
                <a:cs typeface="Arial"/>
              </a:rPr>
              <a:t>GROUP </a:t>
            </a:r>
            <a:r>
              <a:rPr dirty="0" sz="1100" spc="-85">
                <a:solidFill>
                  <a:srgbClr val="455400"/>
                </a:solidFill>
                <a:latin typeface="Arial"/>
                <a:cs typeface="Arial"/>
              </a:rPr>
              <a:t>OF</a:t>
            </a:r>
            <a:r>
              <a:rPr dirty="0" sz="1100" spc="-120">
                <a:solidFill>
                  <a:srgbClr val="455400"/>
                </a:solidFill>
                <a:latin typeface="Arial"/>
                <a:cs typeface="Arial"/>
              </a:rPr>
              <a:t> </a:t>
            </a:r>
            <a:r>
              <a:rPr dirty="0" sz="1100" spc="-80">
                <a:solidFill>
                  <a:srgbClr val="455400"/>
                </a:solidFill>
                <a:latin typeface="Arial"/>
                <a:cs typeface="Arial"/>
              </a:rPr>
              <a:t>COMPANIES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9917" y="150952"/>
            <a:ext cx="8617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/>
              <a:t>The</a:t>
            </a:r>
            <a:r>
              <a:rPr dirty="0" spc="-200"/>
              <a:t> </a:t>
            </a:r>
            <a:r>
              <a:rPr dirty="0" spc="-145"/>
              <a:t>3D</a:t>
            </a:r>
            <a:r>
              <a:rPr dirty="0" spc="-315"/>
              <a:t> </a:t>
            </a:r>
            <a:r>
              <a:rPr dirty="0" spc="-160"/>
              <a:t>Challenge</a:t>
            </a:r>
            <a:r>
              <a:rPr dirty="0" spc="-165"/>
              <a:t> </a:t>
            </a:r>
            <a:r>
              <a:rPr dirty="0" spc="-195"/>
              <a:t>–</a:t>
            </a:r>
            <a:r>
              <a:rPr dirty="0" spc="-395"/>
              <a:t> </a:t>
            </a:r>
            <a:r>
              <a:rPr dirty="0" spc="-135"/>
              <a:t>The</a:t>
            </a:r>
            <a:r>
              <a:rPr dirty="0" spc="-200"/>
              <a:t> </a:t>
            </a:r>
            <a:r>
              <a:rPr dirty="0" spc="-150"/>
              <a:t>key</a:t>
            </a:r>
            <a:r>
              <a:rPr dirty="0" spc="-185"/>
              <a:t> </a:t>
            </a:r>
            <a:r>
              <a:rPr dirty="0" spc="-100"/>
              <a:t>for</a:t>
            </a:r>
            <a:r>
              <a:rPr dirty="0" spc="-190"/>
              <a:t> </a:t>
            </a:r>
            <a:r>
              <a:rPr dirty="0" spc="-150"/>
              <a:t>sustainable</a:t>
            </a:r>
            <a:r>
              <a:rPr dirty="0" spc="-180"/>
              <a:t> </a:t>
            </a:r>
            <a:r>
              <a:rPr dirty="0" spc="-125"/>
              <a:t>development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95331" y="1424939"/>
            <a:ext cx="732790" cy="1248410"/>
            <a:chOff x="495331" y="1424939"/>
            <a:chExt cx="732790" cy="1248410"/>
          </a:xfrm>
        </p:grpSpPr>
        <p:sp>
          <p:nvSpPr>
            <p:cNvPr id="6" name="object 6"/>
            <p:cNvSpPr/>
            <p:nvPr/>
          </p:nvSpPr>
          <p:spPr>
            <a:xfrm>
              <a:off x="495331" y="1424939"/>
              <a:ext cx="732790" cy="1248410"/>
            </a:xfrm>
            <a:custGeom>
              <a:avLst/>
              <a:gdLst/>
              <a:ahLst/>
              <a:cxnLst/>
              <a:rect l="l" t="t" r="r" b="b"/>
              <a:pathLst>
                <a:path w="732790" h="1248410">
                  <a:moveTo>
                    <a:pt x="624046" y="0"/>
                  </a:moveTo>
                  <a:lnTo>
                    <a:pt x="569706" y="2381"/>
                  </a:lnTo>
                  <a:lnTo>
                    <a:pt x="515677" y="9525"/>
                  </a:lnTo>
                  <a:lnTo>
                    <a:pt x="467973" y="19838"/>
                  </a:lnTo>
                  <a:lnTo>
                    <a:pt x="421915" y="33582"/>
                  </a:lnTo>
                  <a:lnTo>
                    <a:pt x="377618" y="50594"/>
                  </a:lnTo>
                  <a:lnTo>
                    <a:pt x="335192" y="70714"/>
                  </a:lnTo>
                  <a:lnTo>
                    <a:pt x="294751" y="93782"/>
                  </a:lnTo>
                  <a:lnTo>
                    <a:pt x="256408" y="119635"/>
                  </a:lnTo>
                  <a:lnTo>
                    <a:pt x="220274" y="148114"/>
                  </a:lnTo>
                  <a:lnTo>
                    <a:pt x="186463" y="179058"/>
                  </a:lnTo>
                  <a:lnTo>
                    <a:pt x="155086" y="212305"/>
                  </a:lnTo>
                  <a:lnTo>
                    <a:pt x="126257" y="247696"/>
                  </a:lnTo>
                  <a:lnTo>
                    <a:pt x="100088" y="285068"/>
                  </a:lnTo>
                  <a:lnTo>
                    <a:pt x="76692" y="324261"/>
                  </a:lnTo>
                  <a:lnTo>
                    <a:pt x="56180" y="365114"/>
                  </a:lnTo>
                  <a:lnTo>
                    <a:pt x="38666" y="407467"/>
                  </a:lnTo>
                  <a:lnTo>
                    <a:pt x="24262" y="451159"/>
                  </a:lnTo>
                  <a:lnTo>
                    <a:pt x="13081" y="496028"/>
                  </a:lnTo>
                  <a:lnTo>
                    <a:pt x="5235" y="541914"/>
                  </a:lnTo>
                  <a:lnTo>
                    <a:pt x="837" y="588656"/>
                  </a:lnTo>
                  <a:lnTo>
                    <a:pt x="0" y="636093"/>
                  </a:lnTo>
                  <a:lnTo>
                    <a:pt x="2835" y="684064"/>
                  </a:lnTo>
                  <a:lnTo>
                    <a:pt x="9455" y="732409"/>
                  </a:lnTo>
                  <a:lnTo>
                    <a:pt x="19772" y="780118"/>
                  </a:lnTo>
                  <a:lnTo>
                    <a:pt x="33518" y="826181"/>
                  </a:lnTo>
                  <a:lnTo>
                    <a:pt x="50532" y="870485"/>
                  </a:lnTo>
                  <a:lnTo>
                    <a:pt x="70654" y="912915"/>
                  </a:lnTo>
                  <a:lnTo>
                    <a:pt x="93722" y="953361"/>
                  </a:lnTo>
                  <a:lnTo>
                    <a:pt x="119577" y="991710"/>
                  </a:lnTo>
                  <a:lnTo>
                    <a:pt x="148056" y="1027848"/>
                  </a:lnTo>
                  <a:lnTo>
                    <a:pt x="179001" y="1061663"/>
                  </a:lnTo>
                  <a:lnTo>
                    <a:pt x="212249" y="1093043"/>
                  </a:lnTo>
                  <a:lnTo>
                    <a:pt x="247640" y="1121875"/>
                  </a:lnTo>
                  <a:lnTo>
                    <a:pt x="285013" y="1148046"/>
                  </a:lnTo>
                  <a:lnTo>
                    <a:pt x="324208" y="1171443"/>
                  </a:lnTo>
                  <a:lnTo>
                    <a:pt x="365064" y="1191955"/>
                  </a:lnTo>
                  <a:lnTo>
                    <a:pt x="407420" y="1209468"/>
                  </a:lnTo>
                  <a:lnTo>
                    <a:pt x="451116" y="1223869"/>
                  </a:lnTo>
                  <a:lnTo>
                    <a:pt x="495990" y="1235046"/>
                  </a:lnTo>
                  <a:lnTo>
                    <a:pt x="541882" y="1242887"/>
                  </a:lnTo>
                  <a:lnTo>
                    <a:pt x="588632" y="1247278"/>
                  </a:lnTo>
                  <a:lnTo>
                    <a:pt x="636077" y="1248108"/>
                  </a:lnTo>
                  <a:lnTo>
                    <a:pt x="684059" y="1245263"/>
                  </a:lnTo>
                  <a:lnTo>
                    <a:pt x="732415" y="1238631"/>
                  </a:lnTo>
                  <a:lnTo>
                    <a:pt x="732415" y="9525"/>
                  </a:lnTo>
                  <a:lnTo>
                    <a:pt x="678387" y="2381"/>
                  </a:lnTo>
                  <a:lnTo>
                    <a:pt x="624046" y="0"/>
                  </a:lnTo>
                  <a:close/>
                </a:path>
              </a:pathLst>
            </a:custGeom>
            <a:solidFill>
              <a:srgbClr val="DAE1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7133" y="1549907"/>
              <a:ext cx="432434" cy="499109"/>
            </a:xfrm>
            <a:custGeom>
              <a:avLst/>
              <a:gdLst/>
              <a:ahLst/>
              <a:cxnLst/>
              <a:rect l="l" t="t" r="r" b="b"/>
              <a:pathLst>
                <a:path w="432434" h="499110">
                  <a:moveTo>
                    <a:pt x="432244" y="0"/>
                  </a:moveTo>
                  <a:lnTo>
                    <a:pt x="383994" y="2331"/>
                  </a:lnTo>
                  <a:lnTo>
                    <a:pt x="336695" y="9218"/>
                  </a:lnTo>
                  <a:lnTo>
                    <a:pt x="290628" y="20499"/>
                  </a:lnTo>
                  <a:lnTo>
                    <a:pt x="246072" y="36012"/>
                  </a:lnTo>
                  <a:lnTo>
                    <a:pt x="203308" y="55597"/>
                  </a:lnTo>
                  <a:lnTo>
                    <a:pt x="162614" y="79091"/>
                  </a:lnTo>
                  <a:lnTo>
                    <a:pt x="124270" y="106333"/>
                  </a:lnTo>
                  <a:lnTo>
                    <a:pt x="88558" y="137162"/>
                  </a:lnTo>
                  <a:lnTo>
                    <a:pt x="55755" y="171416"/>
                  </a:lnTo>
                  <a:lnTo>
                    <a:pt x="26142" y="208934"/>
                  </a:lnTo>
                  <a:lnTo>
                    <a:pt x="0" y="249554"/>
                  </a:lnTo>
                  <a:lnTo>
                    <a:pt x="432244" y="499109"/>
                  </a:lnTo>
                  <a:lnTo>
                    <a:pt x="432244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7133" y="1549907"/>
              <a:ext cx="432434" cy="499109"/>
            </a:xfrm>
            <a:custGeom>
              <a:avLst/>
              <a:gdLst/>
              <a:ahLst/>
              <a:cxnLst/>
              <a:rect l="l" t="t" r="r" b="b"/>
              <a:pathLst>
                <a:path w="432434" h="499110">
                  <a:moveTo>
                    <a:pt x="0" y="249554"/>
                  </a:moveTo>
                  <a:lnTo>
                    <a:pt x="26142" y="208934"/>
                  </a:lnTo>
                  <a:lnTo>
                    <a:pt x="55755" y="171416"/>
                  </a:lnTo>
                  <a:lnTo>
                    <a:pt x="88558" y="137162"/>
                  </a:lnTo>
                  <a:lnTo>
                    <a:pt x="124270" y="106333"/>
                  </a:lnTo>
                  <a:lnTo>
                    <a:pt x="162614" y="79091"/>
                  </a:lnTo>
                  <a:lnTo>
                    <a:pt x="203308" y="55597"/>
                  </a:lnTo>
                  <a:lnTo>
                    <a:pt x="246072" y="36012"/>
                  </a:lnTo>
                  <a:lnTo>
                    <a:pt x="290628" y="20499"/>
                  </a:lnTo>
                  <a:lnTo>
                    <a:pt x="336695" y="9218"/>
                  </a:lnTo>
                  <a:lnTo>
                    <a:pt x="383994" y="2331"/>
                  </a:lnTo>
                  <a:lnTo>
                    <a:pt x="432244" y="0"/>
                  </a:lnTo>
                  <a:lnTo>
                    <a:pt x="432244" y="499109"/>
                  </a:lnTo>
                  <a:lnTo>
                    <a:pt x="0" y="249554"/>
                  </a:lnTo>
                  <a:close/>
                </a:path>
              </a:pathLst>
            </a:custGeom>
            <a:ln w="12700">
              <a:solidFill>
                <a:srgbClr val="8AA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294002" y="2121534"/>
            <a:ext cx="1870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solidFill>
                  <a:srgbClr val="4D3D2E"/>
                </a:solidFill>
                <a:latin typeface="Arial"/>
                <a:cs typeface="Arial"/>
              </a:rPr>
              <a:t>D</a:t>
            </a:r>
            <a:r>
              <a:rPr dirty="0" sz="1800" spc="-35">
                <a:solidFill>
                  <a:srgbClr val="4D3D2E"/>
                </a:solidFill>
                <a:latin typeface="Carlito"/>
                <a:cs typeface="Carlito"/>
              </a:rPr>
              <a:t>ECARBONISATION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4002" y="2949321"/>
            <a:ext cx="2289810" cy="105283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dirty="0" sz="1800" spc="-15">
                <a:solidFill>
                  <a:srgbClr val="4D3D2E"/>
                </a:solidFill>
                <a:latin typeface="Carlito"/>
                <a:cs typeface="Carlito"/>
              </a:rPr>
              <a:t>Avoid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CO2 or CH4</a:t>
            </a:r>
            <a:r>
              <a:rPr dirty="0" sz="1800" spc="-60">
                <a:solidFill>
                  <a:srgbClr val="4D3D2E"/>
                </a:solidFill>
                <a:latin typeface="Carlito"/>
                <a:cs typeface="Carlito"/>
              </a:rPr>
              <a:t>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(GHG)  emissions by using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RES 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and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energy </a:t>
            </a:r>
            <a:r>
              <a:rPr dirty="0" sz="1800" spc="-15">
                <a:solidFill>
                  <a:srgbClr val="4D3D2E"/>
                </a:solidFill>
                <a:latin typeface="Carlito"/>
                <a:cs typeface="Carlito"/>
              </a:rPr>
              <a:t>integration 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techniques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10510" y="1437132"/>
            <a:ext cx="733425" cy="1249680"/>
            <a:chOff x="4410510" y="1437132"/>
            <a:chExt cx="733425" cy="1249680"/>
          </a:xfrm>
        </p:grpSpPr>
        <p:sp>
          <p:nvSpPr>
            <p:cNvPr id="12" name="object 12"/>
            <p:cNvSpPr/>
            <p:nvPr/>
          </p:nvSpPr>
          <p:spPr>
            <a:xfrm>
              <a:off x="4410510" y="1437132"/>
              <a:ext cx="733425" cy="1249680"/>
            </a:xfrm>
            <a:custGeom>
              <a:avLst/>
              <a:gdLst/>
              <a:ahLst/>
              <a:cxnLst/>
              <a:rect l="l" t="t" r="r" b="b"/>
              <a:pathLst>
                <a:path w="733425" h="1249680">
                  <a:moveTo>
                    <a:pt x="624785" y="0"/>
                  </a:moveTo>
                  <a:lnTo>
                    <a:pt x="570401" y="2381"/>
                  </a:lnTo>
                  <a:lnTo>
                    <a:pt x="516327" y="9525"/>
                  </a:lnTo>
                  <a:lnTo>
                    <a:pt x="468564" y="19857"/>
                  </a:lnTo>
                  <a:lnTo>
                    <a:pt x="422449" y="33622"/>
                  </a:lnTo>
                  <a:lnTo>
                    <a:pt x="378096" y="50657"/>
                  </a:lnTo>
                  <a:lnTo>
                    <a:pt x="335617" y="70802"/>
                  </a:lnTo>
                  <a:lnTo>
                    <a:pt x="295125" y="93896"/>
                  </a:lnTo>
                  <a:lnTo>
                    <a:pt x="256733" y="119778"/>
                  </a:lnTo>
                  <a:lnTo>
                    <a:pt x="220553" y="148288"/>
                  </a:lnTo>
                  <a:lnTo>
                    <a:pt x="186699" y="179266"/>
                  </a:lnTo>
                  <a:lnTo>
                    <a:pt x="155282" y="212549"/>
                  </a:lnTo>
                  <a:lnTo>
                    <a:pt x="126416" y="247977"/>
                  </a:lnTo>
                  <a:lnTo>
                    <a:pt x="100214" y="285390"/>
                  </a:lnTo>
                  <a:lnTo>
                    <a:pt x="76787" y="324627"/>
                  </a:lnTo>
                  <a:lnTo>
                    <a:pt x="56249" y="365526"/>
                  </a:lnTo>
                  <a:lnTo>
                    <a:pt x="38713" y="407928"/>
                  </a:lnTo>
                  <a:lnTo>
                    <a:pt x="24291" y="451671"/>
                  </a:lnTo>
                  <a:lnTo>
                    <a:pt x="13096" y="496595"/>
                  </a:lnTo>
                  <a:lnTo>
                    <a:pt x="5240" y="542539"/>
                  </a:lnTo>
                  <a:lnTo>
                    <a:pt x="837" y="589342"/>
                  </a:lnTo>
                  <a:lnTo>
                    <a:pt x="0" y="636843"/>
                  </a:lnTo>
                  <a:lnTo>
                    <a:pt x="2839" y="684882"/>
                  </a:lnTo>
                  <a:lnTo>
                    <a:pt x="9470" y="733297"/>
                  </a:lnTo>
                  <a:lnTo>
                    <a:pt x="19803" y="781061"/>
                  </a:lnTo>
                  <a:lnTo>
                    <a:pt x="33567" y="827176"/>
                  </a:lnTo>
                  <a:lnTo>
                    <a:pt x="50602" y="871529"/>
                  </a:lnTo>
                  <a:lnTo>
                    <a:pt x="70747" y="914007"/>
                  </a:lnTo>
                  <a:lnTo>
                    <a:pt x="93841" y="954499"/>
                  </a:lnTo>
                  <a:lnTo>
                    <a:pt x="119724" y="992891"/>
                  </a:lnTo>
                  <a:lnTo>
                    <a:pt x="148234" y="1029071"/>
                  </a:lnTo>
                  <a:lnTo>
                    <a:pt x="179211" y="1062926"/>
                  </a:lnTo>
                  <a:lnTo>
                    <a:pt x="212494" y="1094342"/>
                  </a:lnTo>
                  <a:lnTo>
                    <a:pt x="247923" y="1123208"/>
                  </a:lnTo>
                  <a:lnTo>
                    <a:pt x="285336" y="1149411"/>
                  </a:lnTo>
                  <a:lnTo>
                    <a:pt x="324572" y="1172837"/>
                  </a:lnTo>
                  <a:lnTo>
                    <a:pt x="365472" y="1193375"/>
                  </a:lnTo>
                  <a:lnTo>
                    <a:pt x="407874" y="1210912"/>
                  </a:lnTo>
                  <a:lnTo>
                    <a:pt x="451617" y="1225334"/>
                  </a:lnTo>
                  <a:lnTo>
                    <a:pt x="496541" y="1236529"/>
                  </a:lnTo>
                  <a:lnTo>
                    <a:pt x="542485" y="1244384"/>
                  </a:lnTo>
                  <a:lnTo>
                    <a:pt x="589288" y="1248787"/>
                  </a:lnTo>
                  <a:lnTo>
                    <a:pt x="636789" y="1249625"/>
                  </a:lnTo>
                  <a:lnTo>
                    <a:pt x="684828" y="1246785"/>
                  </a:lnTo>
                  <a:lnTo>
                    <a:pt x="733243" y="1240154"/>
                  </a:lnTo>
                  <a:lnTo>
                    <a:pt x="733243" y="9525"/>
                  </a:lnTo>
                  <a:lnTo>
                    <a:pt x="679169" y="2381"/>
                  </a:lnTo>
                  <a:lnTo>
                    <a:pt x="624785" y="0"/>
                  </a:lnTo>
                  <a:close/>
                </a:path>
              </a:pathLst>
            </a:custGeom>
            <a:solidFill>
              <a:srgbClr val="DAE1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35626" y="1562100"/>
              <a:ext cx="499745" cy="749935"/>
            </a:xfrm>
            <a:custGeom>
              <a:avLst/>
              <a:gdLst/>
              <a:ahLst/>
              <a:cxnLst/>
              <a:rect l="l" t="t" r="r" b="b"/>
              <a:pathLst>
                <a:path w="499745" h="749935">
                  <a:moveTo>
                    <a:pt x="499669" y="0"/>
                  </a:moveTo>
                  <a:lnTo>
                    <a:pt x="447268" y="2754"/>
                  </a:lnTo>
                  <a:lnTo>
                    <a:pt x="395653" y="10940"/>
                  </a:lnTo>
                  <a:lnTo>
                    <a:pt x="345245" y="24441"/>
                  </a:lnTo>
                  <a:lnTo>
                    <a:pt x="296465" y="43143"/>
                  </a:lnTo>
                  <a:lnTo>
                    <a:pt x="249733" y="66928"/>
                  </a:lnTo>
                  <a:lnTo>
                    <a:pt x="209177" y="92983"/>
                  </a:lnTo>
                  <a:lnTo>
                    <a:pt x="171961" y="122231"/>
                  </a:lnTo>
                  <a:lnTo>
                    <a:pt x="138163" y="154388"/>
                  </a:lnTo>
                  <a:lnTo>
                    <a:pt x="107859" y="189167"/>
                  </a:lnTo>
                  <a:lnTo>
                    <a:pt x="81125" y="226283"/>
                  </a:lnTo>
                  <a:lnTo>
                    <a:pt x="58039" y="265449"/>
                  </a:lnTo>
                  <a:lnTo>
                    <a:pt x="38677" y="306380"/>
                  </a:lnTo>
                  <a:lnTo>
                    <a:pt x="23115" y="348789"/>
                  </a:lnTo>
                  <a:lnTo>
                    <a:pt x="11431" y="392390"/>
                  </a:lnTo>
                  <a:lnTo>
                    <a:pt x="3700" y="436898"/>
                  </a:lnTo>
                  <a:lnTo>
                    <a:pt x="0" y="482026"/>
                  </a:lnTo>
                  <a:lnTo>
                    <a:pt x="406" y="527489"/>
                  </a:lnTo>
                  <a:lnTo>
                    <a:pt x="4996" y="573000"/>
                  </a:lnTo>
                  <a:lnTo>
                    <a:pt x="13847" y="618273"/>
                  </a:lnTo>
                  <a:lnTo>
                    <a:pt x="27034" y="663023"/>
                  </a:lnTo>
                  <a:lnTo>
                    <a:pt x="44635" y="706963"/>
                  </a:lnTo>
                  <a:lnTo>
                    <a:pt x="66726" y="749808"/>
                  </a:lnTo>
                  <a:lnTo>
                    <a:pt x="499669" y="499872"/>
                  </a:lnTo>
                  <a:lnTo>
                    <a:pt x="499669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35626" y="1562100"/>
              <a:ext cx="499745" cy="749935"/>
            </a:xfrm>
            <a:custGeom>
              <a:avLst/>
              <a:gdLst/>
              <a:ahLst/>
              <a:cxnLst/>
              <a:rect l="l" t="t" r="r" b="b"/>
              <a:pathLst>
                <a:path w="499745" h="749935">
                  <a:moveTo>
                    <a:pt x="66726" y="749808"/>
                  </a:moveTo>
                  <a:lnTo>
                    <a:pt x="44635" y="706963"/>
                  </a:lnTo>
                  <a:lnTo>
                    <a:pt x="27034" y="663023"/>
                  </a:lnTo>
                  <a:lnTo>
                    <a:pt x="13847" y="618273"/>
                  </a:lnTo>
                  <a:lnTo>
                    <a:pt x="4996" y="573000"/>
                  </a:lnTo>
                  <a:lnTo>
                    <a:pt x="406" y="527489"/>
                  </a:lnTo>
                  <a:lnTo>
                    <a:pt x="0" y="482026"/>
                  </a:lnTo>
                  <a:lnTo>
                    <a:pt x="3700" y="436898"/>
                  </a:lnTo>
                  <a:lnTo>
                    <a:pt x="11431" y="392390"/>
                  </a:lnTo>
                  <a:lnTo>
                    <a:pt x="23115" y="348789"/>
                  </a:lnTo>
                  <a:lnTo>
                    <a:pt x="38677" y="306380"/>
                  </a:lnTo>
                  <a:lnTo>
                    <a:pt x="58039" y="265449"/>
                  </a:lnTo>
                  <a:lnTo>
                    <a:pt x="81125" y="226283"/>
                  </a:lnTo>
                  <a:lnTo>
                    <a:pt x="107859" y="189167"/>
                  </a:lnTo>
                  <a:lnTo>
                    <a:pt x="138163" y="154388"/>
                  </a:lnTo>
                  <a:lnTo>
                    <a:pt x="171961" y="122231"/>
                  </a:lnTo>
                  <a:lnTo>
                    <a:pt x="209177" y="92983"/>
                  </a:lnTo>
                  <a:lnTo>
                    <a:pt x="249733" y="66928"/>
                  </a:lnTo>
                  <a:lnTo>
                    <a:pt x="296465" y="43143"/>
                  </a:lnTo>
                  <a:lnTo>
                    <a:pt x="345245" y="24441"/>
                  </a:lnTo>
                  <a:lnTo>
                    <a:pt x="395653" y="10940"/>
                  </a:lnTo>
                  <a:lnTo>
                    <a:pt x="447268" y="2754"/>
                  </a:lnTo>
                  <a:lnTo>
                    <a:pt x="499669" y="0"/>
                  </a:lnTo>
                  <a:lnTo>
                    <a:pt x="499669" y="499872"/>
                  </a:lnTo>
                  <a:lnTo>
                    <a:pt x="66726" y="749808"/>
                  </a:lnTo>
                  <a:close/>
                </a:path>
              </a:pathLst>
            </a:custGeom>
            <a:ln w="12700">
              <a:solidFill>
                <a:srgbClr val="8AA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224017" y="2121534"/>
            <a:ext cx="1914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4D3D2E"/>
                </a:solidFill>
                <a:latin typeface="Arial"/>
                <a:cs typeface="Arial"/>
              </a:rPr>
              <a:t>D</a:t>
            </a:r>
            <a:r>
              <a:rPr dirty="0" sz="1800" spc="-30">
                <a:solidFill>
                  <a:srgbClr val="4D3D2E"/>
                </a:solidFill>
                <a:latin typeface="Carlito"/>
                <a:cs typeface="Carlito"/>
              </a:rPr>
              <a:t>ECENTRALISATION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4017" y="2949321"/>
            <a:ext cx="2439670" cy="13042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dirty="0" sz="1800" spc="-80">
                <a:solidFill>
                  <a:srgbClr val="4D3D2E"/>
                </a:solidFill>
                <a:latin typeface="Carlito"/>
                <a:cs typeface="Carlito"/>
              </a:rPr>
              <a:t>To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minimize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the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carbon 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footprint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most of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the  </a:t>
            </a:r>
            <a:r>
              <a:rPr dirty="0" sz="1800" spc="-15">
                <a:solidFill>
                  <a:srgbClr val="4D3D2E"/>
                </a:solidFill>
                <a:latin typeface="Carlito"/>
                <a:cs typeface="Carlito"/>
              </a:rPr>
              <a:t>water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and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energy </a:t>
            </a:r>
            <a:r>
              <a:rPr dirty="0" sz="1800" spc="-15">
                <a:solidFill>
                  <a:srgbClr val="4D3D2E"/>
                </a:solidFill>
                <a:latin typeface="Carlito"/>
                <a:cs typeface="Carlito"/>
              </a:rPr>
              <a:t>systems 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must become local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and 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decentralized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46418" y="1385316"/>
            <a:ext cx="733425" cy="1249680"/>
            <a:chOff x="8246418" y="1385316"/>
            <a:chExt cx="733425" cy="1249680"/>
          </a:xfrm>
        </p:grpSpPr>
        <p:sp>
          <p:nvSpPr>
            <p:cNvPr id="18" name="object 18"/>
            <p:cNvSpPr/>
            <p:nvPr/>
          </p:nvSpPr>
          <p:spPr>
            <a:xfrm>
              <a:off x="8246418" y="1385316"/>
              <a:ext cx="733425" cy="1249680"/>
            </a:xfrm>
            <a:custGeom>
              <a:avLst/>
              <a:gdLst/>
              <a:ahLst/>
              <a:cxnLst/>
              <a:rect l="l" t="t" r="r" b="b"/>
              <a:pathLst>
                <a:path w="733425" h="1249680">
                  <a:moveTo>
                    <a:pt x="624785" y="0"/>
                  </a:moveTo>
                  <a:lnTo>
                    <a:pt x="570401" y="2381"/>
                  </a:lnTo>
                  <a:lnTo>
                    <a:pt x="516327" y="9525"/>
                  </a:lnTo>
                  <a:lnTo>
                    <a:pt x="468564" y="19857"/>
                  </a:lnTo>
                  <a:lnTo>
                    <a:pt x="422449" y="33622"/>
                  </a:lnTo>
                  <a:lnTo>
                    <a:pt x="378096" y="50657"/>
                  </a:lnTo>
                  <a:lnTo>
                    <a:pt x="335617" y="70802"/>
                  </a:lnTo>
                  <a:lnTo>
                    <a:pt x="295125" y="93896"/>
                  </a:lnTo>
                  <a:lnTo>
                    <a:pt x="256733" y="119778"/>
                  </a:lnTo>
                  <a:lnTo>
                    <a:pt x="220553" y="148288"/>
                  </a:lnTo>
                  <a:lnTo>
                    <a:pt x="186699" y="179266"/>
                  </a:lnTo>
                  <a:lnTo>
                    <a:pt x="155282" y="212549"/>
                  </a:lnTo>
                  <a:lnTo>
                    <a:pt x="126416" y="247977"/>
                  </a:lnTo>
                  <a:lnTo>
                    <a:pt x="100214" y="285390"/>
                  </a:lnTo>
                  <a:lnTo>
                    <a:pt x="76787" y="324627"/>
                  </a:lnTo>
                  <a:lnTo>
                    <a:pt x="56249" y="365526"/>
                  </a:lnTo>
                  <a:lnTo>
                    <a:pt x="38713" y="407928"/>
                  </a:lnTo>
                  <a:lnTo>
                    <a:pt x="24291" y="451671"/>
                  </a:lnTo>
                  <a:lnTo>
                    <a:pt x="13096" y="496595"/>
                  </a:lnTo>
                  <a:lnTo>
                    <a:pt x="5240" y="542539"/>
                  </a:lnTo>
                  <a:lnTo>
                    <a:pt x="837" y="589342"/>
                  </a:lnTo>
                  <a:lnTo>
                    <a:pt x="0" y="636843"/>
                  </a:lnTo>
                  <a:lnTo>
                    <a:pt x="2839" y="684882"/>
                  </a:lnTo>
                  <a:lnTo>
                    <a:pt x="9470" y="733298"/>
                  </a:lnTo>
                  <a:lnTo>
                    <a:pt x="19803" y="781061"/>
                  </a:lnTo>
                  <a:lnTo>
                    <a:pt x="33567" y="827176"/>
                  </a:lnTo>
                  <a:lnTo>
                    <a:pt x="50602" y="871529"/>
                  </a:lnTo>
                  <a:lnTo>
                    <a:pt x="70747" y="914007"/>
                  </a:lnTo>
                  <a:lnTo>
                    <a:pt x="93841" y="954499"/>
                  </a:lnTo>
                  <a:lnTo>
                    <a:pt x="119724" y="992891"/>
                  </a:lnTo>
                  <a:lnTo>
                    <a:pt x="148234" y="1029071"/>
                  </a:lnTo>
                  <a:lnTo>
                    <a:pt x="179211" y="1062926"/>
                  </a:lnTo>
                  <a:lnTo>
                    <a:pt x="212494" y="1094342"/>
                  </a:lnTo>
                  <a:lnTo>
                    <a:pt x="247923" y="1123208"/>
                  </a:lnTo>
                  <a:lnTo>
                    <a:pt x="285336" y="1149411"/>
                  </a:lnTo>
                  <a:lnTo>
                    <a:pt x="324572" y="1172837"/>
                  </a:lnTo>
                  <a:lnTo>
                    <a:pt x="365472" y="1193375"/>
                  </a:lnTo>
                  <a:lnTo>
                    <a:pt x="407874" y="1210912"/>
                  </a:lnTo>
                  <a:lnTo>
                    <a:pt x="451617" y="1225334"/>
                  </a:lnTo>
                  <a:lnTo>
                    <a:pt x="496541" y="1236529"/>
                  </a:lnTo>
                  <a:lnTo>
                    <a:pt x="542485" y="1244384"/>
                  </a:lnTo>
                  <a:lnTo>
                    <a:pt x="589288" y="1248787"/>
                  </a:lnTo>
                  <a:lnTo>
                    <a:pt x="636789" y="1249625"/>
                  </a:lnTo>
                  <a:lnTo>
                    <a:pt x="684828" y="1246785"/>
                  </a:lnTo>
                  <a:lnTo>
                    <a:pt x="733243" y="1240155"/>
                  </a:lnTo>
                  <a:lnTo>
                    <a:pt x="733243" y="9525"/>
                  </a:lnTo>
                  <a:lnTo>
                    <a:pt x="679169" y="2381"/>
                  </a:lnTo>
                  <a:lnTo>
                    <a:pt x="624785" y="0"/>
                  </a:lnTo>
                  <a:close/>
                </a:path>
              </a:pathLst>
            </a:custGeom>
            <a:solidFill>
              <a:srgbClr val="DAE1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371331" y="1510284"/>
              <a:ext cx="500380" cy="1000125"/>
            </a:xfrm>
            <a:custGeom>
              <a:avLst/>
              <a:gdLst/>
              <a:ahLst/>
              <a:cxnLst/>
              <a:rect l="l" t="t" r="r" b="b"/>
              <a:pathLst>
                <a:path w="500379" h="1000125">
                  <a:moveTo>
                    <a:pt x="499872" y="0"/>
                  </a:moveTo>
                  <a:lnTo>
                    <a:pt x="451726" y="2288"/>
                  </a:lnTo>
                  <a:lnTo>
                    <a:pt x="404877" y="9012"/>
                  </a:lnTo>
                  <a:lnTo>
                    <a:pt x="359533" y="19963"/>
                  </a:lnTo>
                  <a:lnTo>
                    <a:pt x="315903" y="34933"/>
                  </a:lnTo>
                  <a:lnTo>
                    <a:pt x="274197" y="53710"/>
                  </a:lnTo>
                  <a:lnTo>
                    <a:pt x="234624" y="76087"/>
                  </a:lnTo>
                  <a:lnTo>
                    <a:pt x="197394" y="101853"/>
                  </a:lnTo>
                  <a:lnTo>
                    <a:pt x="162715" y="130799"/>
                  </a:lnTo>
                  <a:lnTo>
                    <a:pt x="130799" y="162715"/>
                  </a:lnTo>
                  <a:lnTo>
                    <a:pt x="101853" y="197394"/>
                  </a:lnTo>
                  <a:lnTo>
                    <a:pt x="76087" y="234624"/>
                  </a:lnTo>
                  <a:lnTo>
                    <a:pt x="53710" y="274197"/>
                  </a:lnTo>
                  <a:lnTo>
                    <a:pt x="34933" y="315903"/>
                  </a:lnTo>
                  <a:lnTo>
                    <a:pt x="19963" y="359533"/>
                  </a:lnTo>
                  <a:lnTo>
                    <a:pt x="9012" y="404877"/>
                  </a:lnTo>
                  <a:lnTo>
                    <a:pt x="2288" y="451726"/>
                  </a:lnTo>
                  <a:lnTo>
                    <a:pt x="0" y="499871"/>
                  </a:lnTo>
                  <a:lnTo>
                    <a:pt x="2288" y="548017"/>
                  </a:lnTo>
                  <a:lnTo>
                    <a:pt x="9012" y="594866"/>
                  </a:lnTo>
                  <a:lnTo>
                    <a:pt x="19963" y="640210"/>
                  </a:lnTo>
                  <a:lnTo>
                    <a:pt x="34933" y="683840"/>
                  </a:lnTo>
                  <a:lnTo>
                    <a:pt x="53710" y="725546"/>
                  </a:lnTo>
                  <a:lnTo>
                    <a:pt x="76087" y="765119"/>
                  </a:lnTo>
                  <a:lnTo>
                    <a:pt x="101853" y="802349"/>
                  </a:lnTo>
                  <a:lnTo>
                    <a:pt x="130799" y="837028"/>
                  </a:lnTo>
                  <a:lnTo>
                    <a:pt x="162715" y="868944"/>
                  </a:lnTo>
                  <a:lnTo>
                    <a:pt x="197394" y="897890"/>
                  </a:lnTo>
                  <a:lnTo>
                    <a:pt x="234624" y="923656"/>
                  </a:lnTo>
                  <a:lnTo>
                    <a:pt x="274197" y="946033"/>
                  </a:lnTo>
                  <a:lnTo>
                    <a:pt x="315903" y="964810"/>
                  </a:lnTo>
                  <a:lnTo>
                    <a:pt x="359533" y="979780"/>
                  </a:lnTo>
                  <a:lnTo>
                    <a:pt x="404877" y="990731"/>
                  </a:lnTo>
                  <a:lnTo>
                    <a:pt x="451726" y="997455"/>
                  </a:lnTo>
                  <a:lnTo>
                    <a:pt x="499872" y="999743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71331" y="1510284"/>
              <a:ext cx="500380" cy="1000125"/>
            </a:xfrm>
            <a:custGeom>
              <a:avLst/>
              <a:gdLst/>
              <a:ahLst/>
              <a:cxnLst/>
              <a:rect l="l" t="t" r="r" b="b"/>
              <a:pathLst>
                <a:path w="500379" h="1000125">
                  <a:moveTo>
                    <a:pt x="499872" y="999743"/>
                  </a:moveTo>
                  <a:lnTo>
                    <a:pt x="451726" y="997455"/>
                  </a:lnTo>
                  <a:lnTo>
                    <a:pt x="404877" y="990731"/>
                  </a:lnTo>
                  <a:lnTo>
                    <a:pt x="359533" y="979780"/>
                  </a:lnTo>
                  <a:lnTo>
                    <a:pt x="315903" y="964810"/>
                  </a:lnTo>
                  <a:lnTo>
                    <a:pt x="274197" y="946033"/>
                  </a:lnTo>
                  <a:lnTo>
                    <a:pt x="234624" y="923656"/>
                  </a:lnTo>
                  <a:lnTo>
                    <a:pt x="197394" y="897890"/>
                  </a:lnTo>
                  <a:lnTo>
                    <a:pt x="162715" y="868944"/>
                  </a:lnTo>
                  <a:lnTo>
                    <a:pt x="130799" y="837028"/>
                  </a:lnTo>
                  <a:lnTo>
                    <a:pt x="101853" y="802349"/>
                  </a:lnTo>
                  <a:lnTo>
                    <a:pt x="76087" y="765119"/>
                  </a:lnTo>
                  <a:lnTo>
                    <a:pt x="53710" y="725546"/>
                  </a:lnTo>
                  <a:lnTo>
                    <a:pt x="34933" y="683840"/>
                  </a:lnTo>
                  <a:lnTo>
                    <a:pt x="19963" y="640210"/>
                  </a:lnTo>
                  <a:lnTo>
                    <a:pt x="9012" y="594866"/>
                  </a:lnTo>
                  <a:lnTo>
                    <a:pt x="2288" y="548017"/>
                  </a:lnTo>
                  <a:lnTo>
                    <a:pt x="0" y="499871"/>
                  </a:lnTo>
                  <a:lnTo>
                    <a:pt x="2288" y="451726"/>
                  </a:lnTo>
                  <a:lnTo>
                    <a:pt x="9012" y="404877"/>
                  </a:lnTo>
                  <a:lnTo>
                    <a:pt x="19963" y="359533"/>
                  </a:lnTo>
                  <a:lnTo>
                    <a:pt x="34933" y="315903"/>
                  </a:lnTo>
                  <a:lnTo>
                    <a:pt x="53710" y="274197"/>
                  </a:lnTo>
                  <a:lnTo>
                    <a:pt x="76087" y="234624"/>
                  </a:lnTo>
                  <a:lnTo>
                    <a:pt x="101853" y="197394"/>
                  </a:lnTo>
                  <a:lnTo>
                    <a:pt x="130799" y="162715"/>
                  </a:lnTo>
                  <a:lnTo>
                    <a:pt x="162715" y="130799"/>
                  </a:lnTo>
                  <a:lnTo>
                    <a:pt x="197394" y="101853"/>
                  </a:lnTo>
                  <a:lnTo>
                    <a:pt x="234624" y="76087"/>
                  </a:lnTo>
                  <a:lnTo>
                    <a:pt x="274197" y="53710"/>
                  </a:lnTo>
                  <a:lnTo>
                    <a:pt x="315903" y="34933"/>
                  </a:lnTo>
                  <a:lnTo>
                    <a:pt x="359533" y="19963"/>
                  </a:lnTo>
                  <a:lnTo>
                    <a:pt x="404877" y="9012"/>
                  </a:lnTo>
                  <a:lnTo>
                    <a:pt x="451726" y="2288"/>
                  </a:lnTo>
                  <a:lnTo>
                    <a:pt x="499872" y="0"/>
                  </a:lnTo>
                  <a:lnTo>
                    <a:pt x="499872" y="499871"/>
                  </a:lnTo>
                  <a:lnTo>
                    <a:pt x="499872" y="999743"/>
                  </a:lnTo>
                  <a:close/>
                </a:path>
              </a:pathLst>
            </a:custGeom>
            <a:ln w="12700">
              <a:solidFill>
                <a:srgbClr val="8AA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118854" y="2121534"/>
            <a:ext cx="1543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4D3D2E"/>
                </a:solidFill>
                <a:latin typeface="Arial"/>
                <a:cs typeface="Arial"/>
              </a:rPr>
              <a:t>D</a:t>
            </a:r>
            <a:r>
              <a:rPr dirty="0" sz="1800" spc="-40">
                <a:solidFill>
                  <a:srgbClr val="4D3D2E"/>
                </a:solidFill>
                <a:latin typeface="Carlito"/>
                <a:cs typeface="Carlito"/>
              </a:rPr>
              <a:t>IGITALISATION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18854" y="2949321"/>
            <a:ext cx="2499360" cy="13042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dirty="0" sz="1800" spc="-15">
                <a:solidFill>
                  <a:srgbClr val="4D3D2E"/>
                </a:solidFill>
                <a:latin typeface="Carlito"/>
                <a:cs typeface="Carlito"/>
              </a:rPr>
              <a:t>Decentralized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units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and 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efficient integration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need 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advanced </a:t>
            </a:r>
            <a:r>
              <a:rPr dirty="0" sz="1800" spc="-15">
                <a:solidFill>
                  <a:srgbClr val="4D3D2E"/>
                </a:solidFill>
                <a:latin typeface="Carlito"/>
                <a:cs typeface="Carlito"/>
              </a:rPr>
              <a:t>control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methods 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and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can </a:t>
            </a:r>
            <a:r>
              <a:rPr dirty="0" sz="1800" spc="-5">
                <a:solidFill>
                  <a:srgbClr val="4D3D2E"/>
                </a:solidFill>
                <a:latin typeface="Carlito"/>
                <a:cs typeface="Carlito"/>
              </a:rPr>
              <a:t>be only viable  </a:t>
            </a:r>
            <a:r>
              <a:rPr dirty="0" sz="1800">
                <a:solidFill>
                  <a:srgbClr val="4D3D2E"/>
                </a:solidFill>
                <a:latin typeface="Carlito"/>
                <a:cs typeface="Carlito"/>
              </a:rPr>
              <a:t>though</a:t>
            </a:r>
            <a:r>
              <a:rPr dirty="0" sz="1800" spc="-20">
                <a:solidFill>
                  <a:srgbClr val="4D3D2E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D3D2E"/>
                </a:solidFill>
                <a:latin typeface="Carlito"/>
                <a:cs typeface="Carlito"/>
              </a:rPr>
              <a:t>digitalization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4905197"/>
            <a:ext cx="407035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30">
                <a:solidFill>
                  <a:srgbClr val="FFFFFF"/>
                </a:solidFill>
                <a:latin typeface="Arial"/>
                <a:cs typeface="Arial"/>
              </a:rPr>
              <a:t>Awards </a:t>
            </a:r>
            <a:r>
              <a:rPr dirty="0" sz="3200" spc="-1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Distinctions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5291" y="2494788"/>
            <a:ext cx="6426708" cy="3470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8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8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0123" y="342646"/>
            <a:ext cx="106292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13610" marR="5080" indent="-2201545">
              <a:lnSpc>
                <a:spcPct val="100000"/>
              </a:lnSpc>
              <a:spcBef>
                <a:spcPts val="100"/>
              </a:spcBef>
            </a:pPr>
            <a:r>
              <a:rPr dirty="0" sz="2400" spc="-150" b="0">
                <a:solidFill>
                  <a:srgbClr val="687D00"/>
                </a:solidFill>
                <a:latin typeface="Arial"/>
                <a:cs typeface="Arial"/>
              </a:rPr>
              <a:t>2019</a:t>
            </a:r>
            <a:r>
              <a:rPr dirty="0" sz="2400" spc="-18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5" b="0">
                <a:solidFill>
                  <a:srgbClr val="687D00"/>
                </a:solidFill>
                <a:latin typeface="Arial"/>
                <a:cs typeface="Arial"/>
              </a:rPr>
              <a:t>-</a:t>
            </a:r>
            <a:r>
              <a:rPr dirty="0" sz="2400" spc="-34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125" b="0">
                <a:solidFill>
                  <a:srgbClr val="687D00"/>
                </a:solidFill>
                <a:latin typeface="Arial"/>
                <a:cs typeface="Arial"/>
              </a:rPr>
              <a:t>Two</a:t>
            </a:r>
            <a:r>
              <a:rPr dirty="0" sz="2400" spc="-18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65" b="0">
                <a:solidFill>
                  <a:srgbClr val="687D00"/>
                </a:solidFill>
                <a:latin typeface="Arial"/>
                <a:cs typeface="Arial"/>
              </a:rPr>
              <a:t>prestigious</a:t>
            </a:r>
            <a:r>
              <a:rPr dirty="0" sz="2400" spc="-16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30" b="0">
                <a:solidFill>
                  <a:srgbClr val="687D00"/>
                </a:solidFill>
                <a:latin typeface="Arial"/>
                <a:cs typeface="Arial"/>
              </a:rPr>
              <a:t>international</a:t>
            </a:r>
            <a:r>
              <a:rPr dirty="0" sz="2400" spc="-15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105" b="0">
                <a:solidFill>
                  <a:srgbClr val="687D00"/>
                </a:solidFill>
                <a:latin typeface="Arial"/>
                <a:cs typeface="Arial"/>
              </a:rPr>
              <a:t>awards</a:t>
            </a:r>
            <a:r>
              <a:rPr dirty="0" sz="2400" spc="-17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15" b="0">
                <a:solidFill>
                  <a:srgbClr val="687D00"/>
                </a:solidFill>
                <a:latin typeface="Arial"/>
                <a:cs typeface="Arial"/>
              </a:rPr>
              <a:t>for</a:t>
            </a:r>
            <a:r>
              <a:rPr dirty="0" sz="2400" spc="-21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20" b="0">
                <a:solidFill>
                  <a:srgbClr val="687D00"/>
                </a:solidFill>
                <a:latin typeface="Arial"/>
                <a:cs typeface="Arial"/>
              </a:rPr>
              <a:t>the</a:t>
            </a:r>
            <a:r>
              <a:rPr dirty="0" sz="2400" spc="-17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55" b="0">
                <a:solidFill>
                  <a:srgbClr val="687D00"/>
                </a:solidFill>
                <a:latin typeface="Arial"/>
                <a:cs typeface="Arial"/>
              </a:rPr>
              <a:t>innovative</a:t>
            </a:r>
            <a:r>
              <a:rPr dirty="0" sz="2400" spc="-15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114" b="0">
                <a:solidFill>
                  <a:srgbClr val="687D00"/>
                </a:solidFill>
                <a:latin typeface="Arial"/>
                <a:cs typeface="Arial"/>
              </a:rPr>
              <a:t>Biogas</a:t>
            </a:r>
            <a:r>
              <a:rPr dirty="0" sz="2400" spc="-18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60" b="0">
                <a:solidFill>
                  <a:srgbClr val="687D00"/>
                </a:solidFill>
                <a:latin typeface="Arial"/>
                <a:cs typeface="Arial"/>
              </a:rPr>
              <a:t>Plant</a:t>
            </a:r>
            <a:r>
              <a:rPr dirty="0" sz="2400" spc="-17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25" b="0">
                <a:solidFill>
                  <a:srgbClr val="687D00"/>
                </a:solidFill>
                <a:latin typeface="Arial"/>
                <a:cs typeface="Arial"/>
              </a:rPr>
              <a:t>in</a:t>
            </a:r>
            <a:r>
              <a:rPr dirty="0" sz="2400" spc="-28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90" b="0">
                <a:solidFill>
                  <a:srgbClr val="687D00"/>
                </a:solidFill>
                <a:latin typeface="Arial"/>
                <a:cs typeface="Arial"/>
              </a:rPr>
              <a:t>Crete</a:t>
            </a:r>
            <a:r>
              <a:rPr dirty="0" sz="2400" spc="32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5" b="0">
                <a:solidFill>
                  <a:srgbClr val="687D00"/>
                </a:solidFill>
                <a:latin typeface="Arial"/>
                <a:cs typeface="Arial"/>
              </a:rPr>
              <a:t>-  </a:t>
            </a:r>
            <a:r>
              <a:rPr dirty="0" sz="2400" spc="-105" b="0">
                <a:solidFill>
                  <a:srgbClr val="687D00"/>
                </a:solidFill>
                <a:latin typeface="Arial"/>
                <a:cs typeface="Arial"/>
              </a:rPr>
              <a:t>AD</a:t>
            </a:r>
            <a:r>
              <a:rPr dirty="0" sz="2400" spc="-19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100" b="0">
                <a:solidFill>
                  <a:srgbClr val="687D00"/>
                </a:solidFill>
                <a:latin typeface="Arial"/>
                <a:cs typeface="Arial"/>
              </a:rPr>
              <a:t>and</a:t>
            </a:r>
            <a:r>
              <a:rPr dirty="0" sz="2400" spc="-19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114" b="0">
                <a:solidFill>
                  <a:srgbClr val="687D00"/>
                </a:solidFill>
                <a:latin typeface="Arial"/>
                <a:cs typeface="Arial"/>
              </a:rPr>
              <a:t>Biogas</a:t>
            </a:r>
            <a:r>
              <a:rPr dirty="0" sz="2400" spc="-19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50" b="0">
                <a:solidFill>
                  <a:srgbClr val="687D00"/>
                </a:solidFill>
                <a:latin typeface="Arial"/>
                <a:cs typeface="Arial"/>
              </a:rPr>
              <a:t>Industry</a:t>
            </a:r>
            <a:r>
              <a:rPr dirty="0" sz="2400" spc="-300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95" b="0">
                <a:solidFill>
                  <a:srgbClr val="687D00"/>
                </a:solidFill>
                <a:latin typeface="Arial"/>
                <a:cs typeface="Arial"/>
              </a:rPr>
              <a:t>Awards,</a:t>
            </a:r>
            <a:r>
              <a:rPr dirty="0" sz="2400" spc="-175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55" b="0">
                <a:solidFill>
                  <a:srgbClr val="687D00"/>
                </a:solidFill>
                <a:latin typeface="Arial"/>
                <a:cs typeface="Arial"/>
              </a:rPr>
              <a:t>Birmingham,</a:t>
            </a:r>
            <a:r>
              <a:rPr dirty="0" sz="2400" spc="-254" b="0">
                <a:solidFill>
                  <a:srgbClr val="687D00"/>
                </a:solidFill>
                <a:latin typeface="Arial"/>
                <a:cs typeface="Arial"/>
              </a:rPr>
              <a:t> </a:t>
            </a:r>
            <a:r>
              <a:rPr dirty="0" sz="2400" spc="-135" b="0">
                <a:solidFill>
                  <a:srgbClr val="687D00"/>
                </a:solidFill>
                <a:latin typeface="Arial"/>
                <a:cs typeface="Arial"/>
              </a:rPr>
              <a:t>UK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3198876"/>
            <a:ext cx="2549652" cy="268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23147" y="3534155"/>
            <a:ext cx="3538728" cy="2354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16404" y="5954064"/>
            <a:ext cx="11474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4D3D2E"/>
                </a:solidFill>
                <a:latin typeface="Arial"/>
                <a:cs typeface="Arial"/>
              </a:rPr>
              <a:t>“Most</a:t>
            </a:r>
            <a:r>
              <a:rPr dirty="0" sz="800" spc="-9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4D3D2E"/>
                </a:solidFill>
                <a:latin typeface="Arial"/>
                <a:cs typeface="Arial"/>
              </a:rPr>
              <a:t>Circular</a:t>
            </a:r>
            <a:r>
              <a:rPr dirty="0" sz="800" spc="-9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4D3D2E"/>
                </a:solidFill>
                <a:latin typeface="Arial"/>
                <a:cs typeface="Arial"/>
              </a:rPr>
              <a:t>City</a:t>
            </a:r>
            <a:r>
              <a:rPr dirty="0" sz="800" spc="-7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4D3D2E"/>
                </a:solidFill>
                <a:latin typeface="Arial"/>
                <a:cs typeface="Arial"/>
              </a:rPr>
              <a:t>Award”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3354" y="5954064"/>
            <a:ext cx="37680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4D3D2E"/>
                </a:solidFill>
                <a:latin typeface="Arial"/>
                <a:cs typeface="Arial"/>
              </a:rPr>
              <a:t>“Best</a:t>
            </a:r>
            <a:r>
              <a:rPr dirty="0" sz="800" spc="-7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4D3D2E"/>
                </a:solidFill>
                <a:latin typeface="Arial"/>
                <a:cs typeface="Arial"/>
              </a:rPr>
              <a:t>Biogas</a:t>
            </a:r>
            <a:r>
              <a:rPr dirty="0" sz="800" spc="-8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4D3D2E"/>
                </a:solidFill>
                <a:latin typeface="Arial"/>
                <a:cs typeface="Arial"/>
              </a:rPr>
              <a:t>Plant</a:t>
            </a:r>
            <a:r>
              <a:rPr dirty="0" sz="800" spc="-7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4D3D2E"/>
                </a:solidFill>
                <a:latin typeface="Arial"/>
                <a:cs typeface="Arial"/>
              </a:rPr>
              <a:t>(on-farm,</a:t>
            </a:r>
            <a:r>
              <a:rPr dirty="0" sz="800" spc="-8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4D3D2E"/>
                </a:solidFill>
                <a:latin typeface="Arial"/>
                <a:cs typeface="Arial"/>
              </a:rPr>
              <a:t>food</a:t>
            </a:r>
            <a:r>
              <a:rPr dirty="0" sz="800" spc="-8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4D3D2E"/>
                </a:solidFill>
                <a:latin typeface="Arial"/>
                <a:cs typeface="Arial"/>
              </a:rPr>
              <a:t>waste</a:t>
            </a:r>
            <a:r>
              <a:rPr dirty="0" sz="800" spc="-7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4D3D2E"/>
                </a:solidFill>
                <a:latin typeface="Arial"/>
                <a:cs typeface="Arial"/>
              </a:rPr>
              <a:t>or</a:t>
            </a:r>
            <a:r>
              <a:rPr dirty="0" sz="800" spc="-7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4D3D2E"/>
                </a:solidFill>
                <a:latin typeface="Arial"/>
                <a:cs typeface="Arial"/>
              </a:rPr>
              <a:t>sewage)</a:t>
            </a:r>
            <a:r>
              <a:rPr dirty="0" sz="800" spc="-6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4D3D2E"/>
                </a:solidFill>
                <a:latin typeface="Arial"/>
                <a:cs typeface="Arial"/>
              </a:rPr>
              <a:t>equal</a:t>
            </a:r>
            <a:r>
              <a:rPr dirty="0" sz="800" spc="-7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D3D2E"/>
                </a:solidFill>
                <a:latin typeface="Arial"/>
                <a:cs typeface="Arial"/>
              </a:rPr>
              <a:t>to</a:t>
            </a:r>
            <a:r>
              <a:rPr dirty="0" sz="800" spc="-6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4D3D2E"/>
                </a:solidFill>
                <a:latin typeface="Arial"/>
                <a:cs typeface="Arial"/>
              </a:rPr>
              <a:t>or</a:t>
            </a:r>
            <a:r>
              <a:rPr dirty="0" sz="800" spc="-7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4D3D2E"/>
                </a:solidFill>
                <a:latin typeface="Arial"/>
                <a:cs typeface="Arial"/>
              </a:rPr>
              <a:t>below</a:t>
            </a:r>
            <a:r>
              <a:rPr dirty="0" sz="800" spc="-80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4D3D2E"/>
                </a:solidFill>
                <a:latin typeface="Arial"/>
                <a:cs typeface="Arial"/>
              </a:rPr>
              <a:t>1</a:t>
            </a:r>
            <a:r>
              <a:rPr dirty="0" sz="800" spc="-3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4D3D2E"/>
                </a:solidFill>
                <a:latin typeface="Arial"/>
                <a:cs typeface="Arial"/>
              </a:rPr>
              <a:t>MWe-</a:t>
            </a:r>
            <a:r>
              <a:rPr dirty="0" sz="800" spc="-65">
                <a:solidFill>
                  <a:srgbClr val="4D3D2E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4D3D2E"/>
                </a:solidFill>
                <a:latin typeface="Arial"/>
                <a:cs typeface="Arial"/>
              </a:rPr>
              <a:t>equivalent”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0376" y="1542288"/>
            <a:ext cx="4500372" cy="3000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3552" y="182625"/>
            <a:ext cx="115220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 b="0">
                <a:latin typeface="Arial"/>
                <a:cs typeface="Arial"/>
              </a:rPr>
              <a:t>International</a:t>
            </a:r>
            <a:r>
              <a:rPr dirty="0" spc="-200" b="0">
                <a:latin typeface="Arial"/>
                <a:cs typeface="Arial"/>
              </a:rPr>
              <a:t> </a:t>
            </a:r>
            <a:r>
              <a:rPr dirty="0" spc="-85" b="0">
                <a:latin typeface="Arial"/>
                <a:cs typeface="Arial"/>
              </a:rPr>
              <a:t>Publications</a:t>
            </a:r>
            <a:r>
              <a:rPr dirty="0" spc="-195" b="0">
                <a:latin typeface="Arial"/>
                <a:cs typeface="Arial"/>
              </a:rPr>
              <a:t> </a:t>
            </a:r>
            <a:r>
              <a:rPr dirty="0" spc="-30" b="0">
                <a:latin typeface="Arial"/>
                <a:cs typeface="Arial"/>
              </a:rPr>
              <a:t>in</a:t>
            </a:r>
            <a:r>
              <a:rPr dirty="0" spc="-220" b="0">
                <a:latin typeface="Arial"/>
                <a:cs typeface="Arial"/>
              </a:rPr>
              <a:t> </a:t>
            </a:r>
            <a:r>
              <a:rPr dirty="0" spc="-155" b="0">
                <a:latin typeface="Arial"/>
                <a:cs typeface="Arial"/>
              </a:rPr>
              <a:t>press</a:t>
            </a:r>
            <a:r>
              <a:rPr dirty="0" spc="-220" b="0">
                <a:latin typeface="Arial"/>
                <a:cs typeface="Arial"/>
              </a:rPr>
              <a:t> </a:t>
            </a:r>
            <a:r>
              <a:rPr dirty="0" spc="15" b="0">
                <a:latin typeface="Arial"/>
                <a:cs typeface="Arial"/>
              </a:rPr>
              <a:t>for</a:t>
            </a:r>
            <a:r>
              <a:rPr dirty="0" spc="-409" b="0">
                <a:latin typeface="Arial"/>
                <a:cs typeface="Arial"/>
              </a:rPr>
              <a:t> </a:t>
            </a:r>
            <a:r>
              <a:rPr dirty="0" spc="-200" b="0">
                <a:latin typeface="Arial"/>
                <a:cs typeface="Arial"/>
              </a:rPr>
              <a:t>TECHNICAL</a:t>
            </a:r>
            <a:r>
              <a:rPr dirty="0" spc="-190" b="0">
                <a:latin typeface="Arial"/>
                <a:cs typeface="Arial"/>
              </a:rPr>
              <a:t> </a:t>
            </a:r>
            <a:r>
              <a:rPr dirty="0" spc="-235" b="0">
                <a:latin typeface="Arial"/>
                <a:cs typeface="Arial"/>
              </a:rPr>
              <a:t>BIOENERGY</a:t>
            </a:r>
            <a:r>
              <a:rPr dirty="0" spc="-295" b="0">
                <a:latin typeface="Arial"/>
                <a:cs typeface="Arial"/>
              </a:rPr>
              <a:t> </a:t>
            </a:r>
            <a:r>
              <a:rPr dirty="0" spc="-320" b="0">
                <a:latin typeface="Arial"/>
                <a:cs typeface="Arial"/>
              </a:rPr>
              <a:t>CRETE</a:t>
            </a:r>
            <a:r>
              <a:rPr dirty="0" spc="-204" b="0">
                <a:latin typeface="Arial"/>
                <a:cs typeface="Arial"/>
              </a:rPr>
              <a:t> </a:t>
            </a:r>
            <a:r>
              <a:rPr dirty="0" spc="-65" b="0">
                <a:latin typeface="Arial"/>
                <a:cs typeface="Arial"/>
              </a:rPr>
              <a:t>Project.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711" y="6038189"/>
            <a:ext cx="3510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 i="1">
                <a:solidFill>
                  <a:srgbClr val="9F8262"/>
                </a:solidFill>
                <a:latin typeface="Trebuchet MS"/>
                <a:cs typeface="Trebuchet MS"/>
              </a:rPr>
              <a:t>Bioenergy</a:t>
            </a:r>
            <a:r>
              <a:rPr dirty="0" sz="1200" spc="-125" b="1" i="1">
                <a:solidFill>
                  <a:srgbClr val="9F8262"/>
                </a:solidFill>
                <a:latin typeface="Trebuchet MS"/>
                <a:cs typeface="Trebuchet MS"/>
              </a:rPr>
              <a:t> </a:t>
            </a:r>
            <a:r>
              <a:rPr dirty="0" sz="1200" spc="-65" b="1" i="1">
                <a:solidFill>
                  <a:srgbClr val="9F8262"/>
                </a:solidFill>
                <a:latin typeface="Trebuchet MS"/>
                <a:cs typeface="Trebuchet MS"/>
              </a:rPr>
              <a:t>International,</a:t>
            </a:r>
            <a:r>
              <a:rPr dirty="0" sz="1200" spc="-100" b="1" i="1">
                <a:solidFill>
                  <a:srgbClr val="9F8262"/>
                </a:solidFill>
                <a:latin typeface="Trebuchet MS"/>
                <a:cs typeface="Trebuchet MS"/>
              </a:rPr>
              <a:t> </a:t>
            </a:r>
            <a:r>
              <a:rPr dirty="0" sz="1200" spc="-60" b="1" i="1">
                <a:solidFill>
                  <a:srgbClr val="9F8262"/>
                </a:solidFill>
                <a:latin typeface="Trebuchet MS"/>
                <a:cs typeface="Trebuchet MS"/>
              </a:rPr>
              <a:t>Digital</a:t>
            </a:r>
            <a:r>
              <a:rPr dirty="0" sz="1200" spc="-85" b="1" i="1">
                <a:solidFill>
                  <a:srgbClr val="9F8262"/>
                </a:solidFill>
                <a:latin typeface="Trebuchet MS"/>
                <a:cs typeface="Trebuchet MS"/>
              </a:rPr>
              <a:t> </a:t>
            </a:r>
            <a:r>
              <a:rPr dirty="0" sz="1200" spc="-50" b="1" i="1">
                <a:solidFill>
                  <a:srgbClr val="9F8262"/>
                </a:solidFill>
                <a:latin typeface="Trebuchet MS"/>
                <a:cs typeface="Trebuchet MS"/>
              </a:rPr>
              <a:t>Biogas</a:t>
            </a:r>
            <a:r>
              <a:rPr dirty="0" sz="1200" spc="-165" b="1" i="1">
                <a:solidFill>
                  <a:srgbClr val="9F8262"/>
                </a:solidFill>
                <a:latin typeface="Trebuchet MS"/>
                <a:cs typeface="Trebuchet MS"/>
              </a:rPr>
              <a:t> </a:t>
            </a:r>
            <a:r>
              <a:rPr dirty="0" sz="1200" spc="-65" b="1" i="1">
                <a:solidFill>
                  <a:srgbClr val="9F8262"/>
                </a:solidFill>
                <a:latin typeface="Trebuchet MS"/>
                <a:cs typeface="Trebuchet MS"/>
              </a:rPr>
              <a:t>Special</a:t>
            </a:r>
            <a:r>
              <a:rPr dirty="0" sz="1200" spc="-110" b="1" i="1">
                <a:solidFill>
                  <a:srgbClr val="9F8262"/>
                </a:solidFill>
                <a:latin typeface="Trebuchet MS"/>
                <a:cs typeface="Trebuchet MS"/>
              </a:rPr>
              <a:t> </a:t>
            </a:r>
            <a:r>
              <a:rPr dirty="0" sz="1200" spc="-95" b="1" i="1">
                <a:solidFill>
                  <a:srgbClr val="9F8262"/>
                </a:solidFill>
                <a:latin typeface="Trebuchet MS"/>
                <a:cs typeface="Trebuchet MS"/>
              </a:rPr>
              <a:t>1,</a:t>
            </a:r>
            <a:r>
              <a:rPr dirty="0" sz="1200" spc="-114" b="1" i="1">
                <a:solidFill>
                  <a:srgbClr val="9F8262"/>
                </a:solidFill>
                <a:latin typeface="Trebuchet MS"/>
                <a:cs typeface="Trebuchet MS"/>
              </a:rPr>
              <a:t> </a:t>
            </a:r>
            <a:r>
              <a:rPr dirty="0" sz="1200" spc="-125" b="1" i="1">
                <a:solidFill>
                  <a:srgbClr val="9F8262"/>
                </a:solidFill>
                <a:latin typeface="Trebuchet MS"/>
                <a:cs typeface="Trebuchet MS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" y="1084379"/>
            <a:ext cx="3587496" cy="4866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14215" y="801623"/>
            <a:ext cx="7826581" cy="5559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3436365"/>
            <a:ext cx="4349115" cy="1985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65" b="1">
                <a:solidFill>
                  <a:srgbClr val="FFFFFF"/>
                </a:solidFill>
                <a:latin typeface="Arial"/>
                <a:cs typeface="Arial"/>
              </a:rPr>
              <a:t>BIOENERGY</a:t>
            </a:r>
            <a:r>
              <a:rPr dirty="0" sz="4000" spc="-4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385" b="1">
                <a:solidFill>
                  <a:srgbClr val="FFFFFF"/>
                </a:solidFill>
                <a:latin typeface="Arial"/>
                <a:cs typeface="Arial"/>
              </a:rPr>
              <a:t>CRETE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 marL="12700" marR="617855">
              <a:lnSpc>
                <a:spcPct val="100000"/>
              </a:lnSpc>
            </a:pPr>
            <a:r>
              <a:rPr dirty="0" u="heavy" sz="2800" spc="-114" b="1">
                <a:solidFill>
                  <a:srgbClr val="AED2F6"/>
                </a:solidFill>
                <a:uFill>
                  <a:solidFill>
                    <a:srgbClr val="AED2F6"/>
                  </a:solidFill>
                </a:uFill>
                <a:latin typeface="Arial"/>
                <a:cs typeface="Arial"/>
                <a:hlinkClick r:id="rId2"/>
              </a:rPr>
              <a:t>www.bioenergycrete.gr </a:t>
            </a:r>
            <a:r>
              <a:rPr dirty="0" sz="2800" spc="-114" b="1">
                <a:solidFill>
                  <a:srgbClr val="AED2F6"/>
                </a:solidFill>
                <a:latin typeface="Arial"/>
                <a:cs typeface="Arial"/>
              </a:rPr>
              <a:t> 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info@bioenergycrete.gr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2716" y="2129027"/>
            <a:ext cx="4533900" cy="435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85901" y="771135"/>
            <a:ext cx="2626360" cy="3345815"/>
            <a:chOff x="185901" y="771135"/>
            <a:chExt cx="2626360" cy="3345815"/>
          </a:xfrm>
        </p:grpSpPr>
        <p:sp>
          <p:nvSpPr>
            <p:cNvPr id="5" name="object 5"/>
            <p:cNvSpPr/>
            <p:nvPr/>
          </p:nvSpPr>
          <p:spPr>
            <a:xfrm>
              <a:off x="185901" y="771135"/>
              <a:ext cx="2625904" cy="3345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6220" y="794003"/>
              <a:ext cx="2529840" cy="3258820"/>
            </a:xfrm>
            <a:custGeom>
              <a:avLst/>
              <a:gdLst/>
              <a:ahLst/>
              <a:cxnLst/>
              <a:rect l="l" t="t" r="r" b="b"/>
              <a:pathLst>
                <a:path w="2529840" h="3258820">
                  <a:moveTo>
                    <a:pt x="2529840" y="651637"/>
                  </a:moveTo>
                  <a:lnTo>
                    <a:pt x="2529827" y="650748"/>
                  </a:lnTo>
                  <a:lnTo>
                    <a:pt x="2526385" y="650748"/>
                  </a:lnTo>
                  <a:lnTo>
                    <a:pt x="0" y="0"/>
                  </a:lnTo>
                  <a:lnTo>
                    <a:pt x="0" y="650748"/>
                  </a:lnTo>
                  <a:lnTo>
                    <a:pt x="0" y="2606040"/>
                  </a:lnTo>
                  <a:lnTo>
                    <a:pt x="0" y="3258312"/>
                  </a:lnTo>
                  <a:lnTo>
                    <a:pt x="2529840" y="2606675"/>
                  </a:lnTo>
                  <a:lnTo>
                    <a:pt x="2529840" y="651637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74395" y="1902644"/>
            <a:ext cx="2256155" cy="986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50100"/>
              </a:lnSpc>
              <a:spcBef>
                <a:spcPts val="100"/>
              </a:spcBef>
            </a:pPr>
            <a:r>
              <a:rPr dirty="0" sz="1400" spc="-75">
                <a:solidFill>
                  <a:srgbClr val="006600"/>
                </a:solidFill>
                <a:latin typeface="Arial"/>
                <a:cs typeface="Arial"/>
              </a:rPr>
              <a:t>Green </a:t>
            </a:r>
            <a:r>
              <a:rPr dirty="0" sz="1400" spc="-45">
                <a:solidFill>
                  <a:srgbClr val="006600"/>
                </a:solidFill>
                <a:latin typeface="Arial"/>
                <a:cs typeface="Arial"/>
              </a:rPr>
              <a:t>energy </a:t>
            </a:r>
            <a:r>
              <a:rPr dirty="0" sz="1400" spc="-25">
                <a:solidFill>
                  <a:srgbClr val="006600"/>
                </a:solidFill>
                <a:latin typeface="Arial"/>
                <a:cs typeface="Arial"/>
              </a:rPr>
              <a:t>production</a:t>
            </a:r>
            <a:r>
              <a:rPr dirty="0" sz="1400" spc="-26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6600"/>
                </a:solidFill>
                <a:latin typeface="Arial"/>
                <a:cs typeface="Arial"/>
              </a:rPr>
              <a:t>from  </a:t>
            </a:r>
            <a:r>
              <a:rPr dirty="0" sz="1400" spc="-1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dirty="0" sz="1400" spc="-30">
                <a:solidFill>
                  <a:srgbClr val="006600"/>
                </a:solidFill>
                <a:latin typeface="Arial"/>
                <a:cs typeface="Arial"/>
              </a:rPr>
              <a:t>biodegradation </a:t>
            </a:r>
            <a:r>
              <a:rPr dirty="0" sz="1400" spc="5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dirty="0" sz="1400" spc="-30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006600"/>
                </a:solidFill>
                <a:latin typeface="Arial"/>
                <a:cs typeface="Arial"/>
              </a:rPr>
              <a:t>organic  </a:t>
            </a:r>
            <a:r>
              <a:rPr dirty="0" sz="1400" spc="-50">
                <a:solidFill>
                  <a:srgbClr val="006600"/>
                </a:solidFill>
                <a:latin typeface="Arial"/>
                <a:cs typeface="Arial"/>
              </a:rPr>
              <a:t>waste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73829" y="285749"/>
            <a:ext cx="42430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Advantages </a:t>
            </a:r>
            <a:r>
              <a:rPr dirty="0" spc="-90"/>
              <a:t>of </a:t>
            </a:r>
            <a:r>
              <a:rPr dirty="0" spc="-204"/>
              <a:t>Biogas</a:t>
            </a:r>
            <a:r>
              <a:rPr dirty="0" spc="-360"/>
              <a:t> </a:t>
            </a:r>
            <a:r>
              <a:rPr dirty="0" spc="-85"/>
              <a:t>Plant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929101" y="1421883"/>
            <a:ext cx="2626360" cy="3345815"/>
            <a:chOff x="2929101" y="1421883"/>
            <a:chExt cx="2626360" cy="3345815"/>
          </a:xfrm>
        </p:grpSpPr>
        <p:sp>
          <p:nvSpPr>
            <p:cNvPr id="10" name="object 10"/>
            <p:cNvSpPr/>
            <p:nvPr/>
          </p:nvSpPr>
          <p:spPr>
            <a:xfrm>
              <a:off x="2929101" y="1421883"/>
              <a:ext cx="2625904" cy="3345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79420" y="1444751"/>
              <a:ext cx="2529840" cy="3258820"/>
            </a:xfrm>
            <a:custGeom>
              <a:avLst/>
              <a:gdLst/>
              <a:ahLst/>
              <a:cxnLst/>
              <a:rect l="l" t="t" r="r" b="b"/>
              <a:pathLst>
                <a:path w="2529840" h="3258820">
                  <a:moveTo>
                    <a:pt x="2529840" y="651637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0" y="2607564"/>
                  </a:lnTo>
                  <a:lnTo>
                    <a:pt x="0" y="3258312"/>
                  </a:lnTo>
                  <a:lnTo>
                    <a:pt x="2526385" y="2607564"/>
                  </a:lnTo>
                  <a:lnTo>
                    <a:pt x="2529827" y="2607564"/>
                  </a:lnTo>
                  <a:lnTo>
                    <a:pt x="2529827" y="2606687"/>
                  </a:lnTo>
                  <a:lnTo>
                    <a:pt x="2529840" y="651637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158489" y="2281783"/>
            <a:ext cx="2171700" cy="1306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50100"/>
              </a:lnSpc>
              <a:spcBef>
                <a:spcPts val="95"/>
              </a:spcBef>
            </a:pPr>
            <a:r>
              <a:rPr dirty="0" sz="1400" spc="-25">
                <a:solidFill>
                  <a:srgbClr val="FFFF00"/>
                </a:solidFill>
                <a:latin typeface="Arial"/>
                <a:cs typeface="Arial"/>
              </a:rPr>
              <a:t>Solution</a:t>
            </a:r>
            <a:r>
              <a:rPr dirty="0" sz="14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1400" spc="-1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1400" spc="-1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FFFF00"/>
                </a:solidFill>
                <a:latin typeface="Arial"/>
                <a:cs typeface="Arial"/>
              </a:rPr>
              <a:t>organic</a:t>
            </a:r>
            <a:r>
              <a:rPr dirty="0" sz="1400" spc="-1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00"/>
                </a:solidFill>
                <a:latin typeface="Arial"/>
                <a:cs typeface="Arial"/>
              </a:rPr>
              <a:t>waste  </a:t>
            </a:r>
            <a:r>
              <a:rPr dirty="0" sz="1400" spc="-40">
                <a:solidFill>
                  <a:srgbClr val="FFFF00"/>
                </a:solidFill>
                <a:latin typeface="Arial"/>
                <a:cs typeface="Arial"/>
              </a:rPr>
              <a:t>management </a:t>
            </a:r>
            <a:r>
              <a:rPr dirty="0" sz="1400" spc="-25">
                <a:solidFill>
                  <a:srgbClr val="FFFF00"/>
                </a:solidFill>
                <a:latin typeface="Arial"/>
                <a:cs typeface="Arial"/>
              </a:rPr>
              <a:t>problem </a:t>
            </a:r>
            <a:r>
              <a:rPr dirty="0" sz="1400" spc="-1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1400" spc="-95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dirty="0" sz="1400" spc="-25">
                <a:solidFill>
                  <a:srgbClr val="FFFF00"/>
                </a:solidFill>
                <a:latin typeface="Arial"/>
                <a:cs typeface="Arial"/>
              </a:rPr>
              <a:t>particularly</a:t>
            </a:r>
            <a:r>
              <a:rPr dirty="0" sz="14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00"/>
                </a:solidFill>
                <a:latin typeface="Arial"/>
                <a:cs typeface="Arial"/>
              </a:rPr>
              <a:t>environmentally-  </a:t>
            </a:r>
            <a:r>
              <a:rPr dirty="0" sz="1400" spc="-15">
                <a:solidFill>
                  <a:srgbClr val="FFFF00"/>
                </a:solidFill>
                <a:latin typeface="Arial"/>
                <a:cs typeface="Arial"/>
              </a:rPr>
              <a:t>friendly</a:t>
            </a:r>
            <a:r>
              <a:rPr dirty="0" sz="1400" spc="-11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FFFF00"/>
                </a:solidFill>
                <a:latin typeface="Arial"/>
                <a:cs typeface="Arial"/>
              </a:rPr>
              <a:t>way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13977" y="2726427"/>
            <a:ext cx="2626360" cy="3345815"/>
            <a:chOff x="8413977" y="2726427"/>
            <a:chExt cx="2626360" cy="3345815"/>
          </a:xfrm>
        </p:grpSpPr>
        <p:sp>
          <p:nvSpPr>
            <p:cNvPr id="14" name="object 14"/>
            <p:cNvSpPr/>
            <p:nvPr/>
          </p:nvSpPr>
          <p:spPr>
            <a:xfrm>
              <a:off x="8413977" y="2726427"/>
              <a:ext cx="2625904" cy="3345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64296" y="2749295"/>
              <a:ext cx="2529840" cy="3258820"/>
            </a:xfrm>
            <a:custGeom>
              <a:avLst/>
              <a:gdLst/>
              <a:ahLst/>
              <a:cxnLst/>
              <a:rect l="l" t="t" r="r" b="b"/>
              <a:pathLst>
                <a:path w="2529840" h="3258820">
                  <a:moveTo>
                    <a:pt x="2529840" y="650748"/>
                  </a:moveTo>
                  <a:lnTo>
                    <a:pt x="2526385" y="650748"/>
                  </a:lnTo>
                  <a:lnTo>
                    <a:pt x="0" y="0"/>
                  </a:lnTo>
                  <a:lnTo>
                    <a:pt x="0" y="650748"/>
                  </a:lnTo>
                  <a:lnTo>
                    <a:pt x="0" y="2606040"/>
                  </a:lnTo>
                  <a:lnTo>
                    <a:pt x="0" y="3258312"/>
                  </a:lnTo>
                  <a:lnTo>
                    <a:pt x="2529840" y="2606675"/>
                  </a:lnTo>
                  <a:lnTo>
                    <a:pt x="2529840" y="2606040"/>
                  </a:lnTo>
                  <a:lnTo>
                    <a:pt x="2529840" y="651637"/>
                  </a:lnTo>
                  <a:lnTo>
                    <a:pt x="2529840" y="650748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565006" y="3622903"/>
            <a:ext cx="233362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4984">
              <a:lnSpc>
                <a:spcPct val="15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00"/>
                </a:solidFill>
                <a:latin typeface="Arial"/>
                <a:cs typeface="Arial"/>
              </a:rPr>
              <a:t>Significant </a:t>
            </a:r>
            <a:r>
              <a:rPr dirty="0" sz="1400" spc="-10">
                <a:solidFill>
                  <a:srgbClr val="FFFF00"/>
                </a:solidFill>
                <a:latin typeface="Arial"/>
                <a:cs typeface="Arial"/>
              </a:rPr>
              <a:t>contribution  </a:t>
            </a:r>
            <a:r>
              <a:rPr dirty="0" sz="1400" spc="3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14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FFFF00"/>
                </a:solidFill>
                <a:latin typeface="Arial"/>
                <a:cs typeface="Arial"/>
              </a:rPr>
              <a:t>energy</a:t>
            </a:r>
            <a:r>
              <a:rPr dirty="0" sz="14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FFF00"/>
                </a:solidFill>
                <a:latin typeface="Arial"/>
                <a:cs typeface="Arial"/>
              </a:rPr>
              <a:t>self-sufficiency</a:t>
            </a:r>
            <a:r>
              <a:rPr dirty="0" sz="1400" spc="-1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1400" spc="-1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00"/>
                </a:solidFill>
                <a:latin typeface="Arial"/>
                <a:cs typeface="Arial"/>
              </a:rPr>
              <a:t>the  </a:t>
            </a:r>
            <a:r>
              <a:rPr dirty="0" sz="1400" spc="-30">
                <a:solidFill>
                  <a:srgbClr val="FFFF00"/>
                </a:solidFill>
                <a:latin typeface="Arial"/>
                <a:cs typeface="Arial"/>
              </a:rPr>
              <a:t>country, </a:t>
            </a:r>
            <a:r>
              <a:rPr dirty="0" sz="1400" spc="-45">
                <a:solidFill>
                  <a:srgbClr val="FFFF00"/>
                </a:solidFill>
                <a:latin typeface="Arial"/>
                <a:cs typeface="Arial"/>
              </a:rPr>
              <a:t>replacing </a:t>
            </a:r>
            <a:r>
              <a:rPr dirty="0" sz="1400" spc="-10">
                <a:solidFill>
                  <a:srgbClr val="FFFF00"/>
                </a:solidFill>
                <a:latin typeface="Arial"/>
                <a:cs typeface="Arial"/>
              </a:rPr>
              <a:t>polluting</a:t>
            </a:r>
            <a:r>
              <a:rPr dirty="0" sz="1400" spc="-2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00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  <a:spcBef>
                <a:spcPts val="840"/>
              </a:spcBef>
            </a:pPr>
            <a:r>
              <a:rPr dirty="0" sz="1400" spc="-10">
                <a:solidFill>
                  <a:srgbClr val="FFFF00"/>
                </a:solidFill>
                <a:latin typeface="Arial"/>
                <a:cs typeface="Arial"/>
              </a:rPr>
              <a:t>imported</a:t>
            </a:r>
            <a:r>
              <a:rPr dirty="0" sz="1400" spc="-11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00"/>
                </a:solidFill>
                <a:latin typeface="Arial"/>
                <a:cs typeface="Arial"/>
              </a:rPr>
              <a:t>fuels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72301" y="2074155"/>
            <a:ext cx="2626360" cy="3345815"/>
            <a:chOff x="5672301" y="2074155"/>
            <a:chExt cx="2626360" cy="3345815"/>
          </a:xfrm>
        </p:grpSpPr>
        <p:sp>
          <p:nvSpPr>
            <p:cNvPr id="18" name="object 18"/>
            <p:cNvSpPr/>
            <p:nvPr/>
          </p:nvSpPr>
          <p:spPr>
            <a:xfrm>
              <a:off x="5672301" y="2074155"/>
              <a:ext cx="2625904" cy="3345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22620" y="2097023"/>
              <a:ext cx="2529840" cy="3258820"/>
            </a:xfrm>
            <a:custGeom>
              <a:avLst/>
              <a:gdLst/>
              <a:ahLst/>
              <a:cxnLst/>
              <a:rect l="l" t="t" r="r" b="b"/>
              <a:pathLst>
                <a:path w="2529840" h="3258820">
                  <a:moveTo>
                    <a:pt x="2529840" y="651637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0" y="2606040"/>
                  </a:lnTo>
                  <a:lnTo>
                    <a:pt x="0" y="3258312"/>
                  </a:lnTo>
                  <a:lnTo>
                    <a:pt x="2529840" y="2606675"/>
                  </a:lnTo>
                  <a:lnTo>
                    <a:pt x="2529840" y="2606040"/>
                  </a:lnTo>
                  <a:lnTo>
                    <a:pt x="2529840" y="652272"/>
                  </a:lnTo>
                  <a:lnTo>
                    <a:pt x="2529840" y="651637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794628" y="2772847"/>
            <a:ext cx="2385695" cy="1626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1270">
              <a:lnSpc>
                <a:spcPct val="150000"/>
              </a:lnSpc>
              <a:spcBef>
                <a:spcPts val="105"/>
              </a:spcBef>
            </a:pPr>
            <a:r>
              <a:rPr dirty="0" sz="1400" spc="-50">
                <a:solidFill>
                  <a:srgbClr val="006600"/>
                </a:solidFill>
                <a:latin typeface="Arial"/>
                <a:cs typeface="Arial"/>
              </a:rPr>
              <a:t>Reduction </a:t>
            </a:r>
            <a:r>
              <a:rPr dirty="0" sz="1400" spc="5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dirty="0" sz="1400" spc="-45">
                <a:solidFill>
                  <a:srgbClr val="006600"/>
                </a:solidFill>
                <a:latin typeface="Arial"/>
                <a:cs typeface="Arial"/>
              </a:rPr>
              <a:t>air, </a:t>
            </a:r>
            <a:r>
              <a:rPr dirty="0" sz="1400" spc="-55">
                <a:solidFill>
                  <a:srgbClr val="006600"/>
                </a:solidFill>
                <a:latin typeface="Arial"/>
                <a:cs typeface="Arial"/>
              </a:rPr>
              <a:t>subsoil </a:t>
            </a:r>
            <a:r>
              <a:rPr dirty="0" sz="1400" spc="-60">
                <a:solidFill>
                  <a:srgbClr val="006600"/>
                </a:solidFill>
                <a:latin typeface="Arial"/>
                <a:cs typeface="Arial"/>
              </a:rPr>
              <a:t>and  </a:t>
            </a:r>
            <a:r>
              <a:rPr dirty="0" sz="1400" spc="-20">
                <a:solidFill>
                  <a:srgbClr val="006600"/>
                </a:solidFill>
                <a:latin typeface="Arial"/>
                <a:cs typeface="Arial"/>
              </a:rPr>
              <a:t>water</a:t>
            </a:r>
            <a:r>
              <a:rPr dirty="0" sz="1400" spc="-12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006600"/>
                </a:solidFill>
                <a:latin typeface="Arial"/>
                <a:cs typeface="Arial"/>
              </a:rPr>
              <a:t>resources</a:t>
            </a:r>
            <a:r>
              <a:rPr dirty="0" sz="1400" spc="-10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6600"/>
                </a:solidFill>
                <a:latin typeface="Arial"/>
                <a:cs typeface="Arial"/>
              </a:rPr>
              <a:t>pollution</a:t>
            </a:r>
            <a:r>
              <a:rPr dirty="0" sz="1400" spc="-13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006600"/>
                </a:solidFill>
                <a:latin typeface="Arial"/>
                <a:cs typeface="Arial"/>
              </a:rPr>
              <a:t>due</a:t>
            </a:r>
            <a:r>
              <a:rPr dirty="0" sz="1400" spc="-13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006600"/>
                </a:solidFill>
                <a:latin typeface="Arial"/>
                <a:cs typeface="Arial"/>
              </a:rPr>
              <a:t>to  </a:t>
            </a:r>
            <a:r>
              <a:rPr dirty="0" sz="1400" spc="-1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dirty="0" sz="1400" spc="-40">
                <a:solidFill>
                  <a:srgbClr val="006600"/>
                </a:solidFill>
                <a:latin typeface="Arial"/>
                <a:cs typeface="Arial"/>
              </a:rPr>
              <a:t>replacement </a:t>
            </a:r>
            <a:r>
              <a:rPr dirty="0" sz="1400" spc="5">
                <a:solidFill>
                  <a:srgbClr val="006600"/>
                </a:solidFill>
                <a:latin typeface="Arial"/>
                <a:cs typeface="Arial"/>
              </a:rPr>
              <a:t>of  </a:t>
            </a:r>
            <a:r>
              <a:rPr dirty="0" sz="1400" spc="-35">
                <a:solidFill>
                  <a:srgbClr val="006600"/>
                </a:solidFill>
                <a:latin typeface="Arial"/>
                <a:cs typeface="Arial"/>
              </a:rPr>
              <a:t>conventional</a:t>
            </a:r>
            <a:r>
              <a:rPr dirty="0" sz="1400" spc="-135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006600"/>
                </a:solidFill>
                <a:latin typeface="Arial"/>
                <a:cs typeface="Arial"/>
              </a:rPr>
              <a:t>power</a:t>
            </a:r>
            <a:r>
              <a:rPr dirty="0" sz="1400" spc="-12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006600"/>
                </a:solidFill>
                <a:latin typeface="Arial"/>
                <a:cs typeface="Arial"/>
              </a:rPr>
              <a:t>stations</a:t>
            </a:r>
            <a:r>
              <a:rPr dirty="0" sz="1400" spc="-14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5">
                <a:solidFill>
                  <a:srgbClr val="006600"/>
                </a:solidFill>
                <a:latin typeface="Arial"/>
                <a:cs typeface="Arial"/>
              </a:rPr>
              <a:t>for  </a:t>
            </a:r>
            <a:r>
              <a:rPr dirty="0" sz="1400" spc="-45">
                <a:solidFill>
                  <a:srgbClr val="006600"/>
                </a:solidFill>
                <a:latin typeface="Arial"/>
                <a:cs typeface="Arial"/>
              </a:rPr>
              <a:t>energy</a:t>
            </a:r>
            <a:r>
              <a:rPr dirty="0" sz="1400" spc="-12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06600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623" y="228600"/>
            <a:ext cx="3393602" cy="1290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1823" y="1776983"/>
            <a:ext cx="5846064" cy="4378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4112" y="1776983"/>
            <a:ext cx="5846064" cy="4378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728" y="1141475"/>
            <a:ext cx="2784475" cy="2141220"/>
          </a:xfrm>
          <a:custGeom>
            <a:avLst/>
            <a:gdLst/>
            <a:ahLst/>
            <a:cxnLst/>
            <a:rect l="l" t="t" r="r" b="b"/>
            <a:pathLst>
              <a:path w="2784475" h="2141220">
                <a:moveTo>
                  <a:pt x="2784348" y="1070610"/>
                </a:moveTo>
                <a:lnTo>
                  <a:pt x="2783294" y="1028573"/>
                </a:lnTo>
                <a:lnTo>
                  <a:pt x="2780157" y="986942"/>
                </a:lnTo>
                <a:lnTo>
                  <a:pt x="2774975" y="945756"/>
                </a:lnTo>
                <a:lnTo>
                  <a:pt x="2767787" y="905040"/>
                </a:lnTo>
                <a:lnTo>
                  <a:pt x="2758643" y="864819"/>
                </a:lnTo>
                <a:lnTo>
                  <a:pt x="2747568" y="825131"/>
                </a:lnTo>
                <a:lnTo>
                  <a:pt x="2734614" y="785990"/>
                </a:lnTo>
                <a:lnTo>
                  <a:pt x="2719794" y="747458"/>
                </a:lnTo>
                <a:lnTo>
                  <a:pt x="2703182" y="709536"/>
                </a:lnTo>
                <a:lnTo>
                  <a:pt x="2684780" y="672261"/>
                </a:lnTo>
                <a:lnTo>
                  <a:pt x="2664663" y="635660"/>
                </a:lnTo>
                <a:lnTo>
                  <a:pt x="2642832" y="599770"/>
                </a:lnTo>
                <a:lnTo>
                  <a:pt x="2619362" y="564629"/>
                </a:lnTo>
                <a:lnTo>
                  <a:pt x="2594267" y="530250"/>
                </a:lnTo>
                <a:lnTo>
                  <a:pt x="2567597" y="496658"/>
                </a:lnTo>
                <a:lnTo>
                  <a:pt x="2539377" y="463905"/>
                </a:lnTo>
                <a:lnTo>
                  <a:pt x="2509672" y="432003"/>
                </a:lnTo>
                <a:lnTo>
                  <a:pt x="2478494" y="400989"/>
                </a:lnTo>
                <a:lnTo>
                  <a:pt x="2445893" y="370890"/>
                </a:lnTo>
                <a:lnTo>
                  <a:pt x="2411907" y="341744"/>
                </a:lnTo>
                <a:lnTo>
                  <a:pt x="2377427" y="314248"/>
                </a:lnTo>
                <a:lnTo>
                  <a:pt x="2377427" y="313944"/>
                </a:lnTo>
                <a:lnTo>
                  <a:pt x="2377046" y="313944"/>
                </a:lnTo>
                <a:lnTo>
                  <a:pt x="2376576" y="313563"/>
                </a:lnTo>
                <a:lnTo>
                  <a:pt x="2339937" y="286397"/>
                </a:lnTo>
                <a:lnTo>
                  <a:pt x="2302027" y="260261"/>
                </a:lnTo>
                <a:lnTo>
                  <a:pt x="2262898" y="235204"/>
                </a:lnTo>
                <a:lnTo>
                  <a:pt x="2222563" y="211226"/>
                </a:lnTo>
                <a:lnTo>
                  <a:pt x="2181085" y="188379"/>
                </a:lnTo>
                <a:lnTo>
                  <a:pt x="2138489" y="166674"/>
                </a:lnTo>
                <a:lnTo>
                  <a:pt x="2094814" y="146164"/>
                </a:lnTo>
                <a:lnTo>
                  <a:pt x="2050110" y="126873"/>
                </a:lnTo>
                <a:lnTo>
                  <a:pt x="2004402" y="108813"/>
                </a:lnTo>
                <a:lnTo>
                  <a:pt x="1957743" y="92036"/>
                </a:lnTo>
                <a:lnTo>
                  <a:pt x="1910156" y="76568"/>
                </a:lnTo>
                <a:lnTo>
                  <a:pt x="1861680" y="62420"/>
                </a:lnTo>
                <a:lnTo>
                  <a:pt x="1812366" y="49631"/>
                </a:lnTo>
                <a:lnTo>
                  <a:pt x="1762252" y="38252"/>
                </a:lnTo>
                <a:lnTo>
                  <a:pt x="1711375" y="28282"/>
                </a:lnTo>
                <a:lnTo>
                  <a:pt x="1659763" y="19761"/>
                </a:lnTo>
                <a:lnTo>
                  <a:pt x="1607464" y="12725"/>
                </a:lnTo>
                <a:lnTo>
                  <a:pt x="1554518" y="7213"/>
                </a:lnTo>
                <a:lnTo>
                  <a:pt x="1500962" y="3225"/>
                </a:lnTo>
                <a:lnTo>
                  <a:pt x="1446834" y="812"/>
                </a:lnTo>
                <a:lnTo>
                  <a:pt x="1392174" y="0"/>
                </a:lnTo>
                <a:lnTo>
                  <a:pt x="1337500" y="812"/>
                </a:lnTo>
                <a:lnTo>
                  <a:pt x="1283373" y="3225"/>
                </a:lnTo>
                <a:lnTo>
                  <a:pt x="1229817" y="7213"/>
                </a:lnTo>
                <a:lnTo>
                  <a:pt x="1176858" y="12725"/>
                </a:lnTo>
                <a:lnTo>
                  <a:pt x="1124572" y="19761"/>
                </a:lnTo>
                <a:lnTo>
                  <a:pt x="1072959" y="28282"/>
                </a:lnTo>
                <a:lnTo>
                  <a:pt x="1022070" y="38252"/>
                </a:lnTo>
                <a:lnTo>
                  <a:pt x="971956" y="49631"/>
                </a:lnTo>
                <a:lnTo>
                  <a:pt x="922642" y="62420"/>
                </a:lnTo>
                <a:lnTo>
                  <a:pt x="874179" y="76568"/>
                </a:lnTo>
                <a:lnTo>
                  <a:pt x="826592" y="92036"/>
                </a:lnTo>
                <a:lnTo>
                  <a:pt x="779932" y="108813"/>
                </a:lnTo>
                <a:lnTo>
                  <a:pt x="734225" y="126873"/>
                </a:lnTo>
                <a:lnTo>
                  <a:pt x="689508" y="146164"/>
                </a:lnTo>
                <a:lnTo>
                  <a:pt x="645845" y="166674"/>
                </a:lnTo>
                <a:lnTo>
                  <a:pt x="603250" y="188379"/>
                </a:lnTo>
                <a:lnTo>
                  <a:pt x="561759" y="211226"/>
                </a:lnTo>
                <a:lnTo>
                  <a:pt x="521436" y="235204"/>
                </a:lnTo>
                <a:lnTo>
                  <a:pt x="482295" y="260261"/>
                </a:lnTo>
                <a:lnTo>
                  <a:pt x="444398" y="286397"/>
                </a:lnTo>
                <a:lnTo>
                  <a:pt x="407758" y="313575"/>
                </a:lnTo>
                <a:lnTo>
                  <a:pt x="372427" y="341744"/>
                </a:lnTo>
                <a:lnTo>
                  <a:pt x="338442" y="370890"/>
                </a:lnTo>
                <a:lnTo>
                  <a:pt x="305841" y="400989"/>
                </a:lnTo>
                <a:lnTo>
                  <a:pt x="274662" y="432003"/>
                </a:lnTo>
                <a:lnTo>
                  <a:pt x="244957" y="463905"/>
                </a:lnTo>
                <a:lnTo>
                  <a:pt x="216738" y="496658"/>
                </a:lnTo>
                <a:lnTo>
                  <a:pt x="190068" y="530250"/>
                </a:lnTo>
                <a:lnTo>
                  <a:pt x="164973" y="564629"/>
                </a:lnTo>
                <a:lnTo>
                  <a:pt x="141490" y="599770"/>
                </a:lnTo>
                <a:lnTo>
                  <a:pt x="119672" y="635660"/>
                </a:lnTo>
                <a:lnTo>
                  <a:pt x="99555" y="672261"/>
                </a:lnTo>
                <a:lnTo>
                  <a:pt x="81153" y="709536"/>
                </a:lnTo>
                <a:lnTo>
                  <a:pt x="64528" y="747458"/>
                </a:lnTo>
                <a:lnTo>
                  <a:pt x="49720" y="785990"/>
                </a:lnTo>
                <a:lnTo>
                  <a:pt x="36766" y="825131"/>
                </a:lnTo>
                <a:lnTo>
                  <a:pt x="25692" y="864819"/>
                </a:lnTo>
                <a:lnTo>
                  <a:pt x="16535" y="905040"/>
                </a:lnTo>
                <a:lnTo>
                  <a:pt x="9359" y="945756"/>
                </a:lnTo>
                <a:lnTo>
                  <a:pt x="4178" y="986942"/>
                </a:lnTo>
                <a:lnTo>
                  <a:pt x="1041" y="1028573"/>
                </a:lnTo>
                <a:lnTo>
                  <a:pt x="0" y="1070610"/>
                </a:lnTo>
                <a:lnTo>
                  <a:pt x="1041" y="1112659"/>
                </a:lnTo>
                <a:lnTo>
                  <a:pt x="4178" y="1154290"/>
                </a:lnTo>
                <a:lnTo>
                  <a:pt x="9359" y="1195476"/>
                </a:lnTo>
                <a:lnTo>
                  <a:pt x="16535" y="1236192"/>
                </a:lnTo>
                <a:lnTo>
                  <a:pt x="25692" y="1276413"/>
                </a:lnTo>
                <a:lnTo>
                  <a:pt x="36766" y="1316101"/>
                </a:lnTo>
                <a:lnTo>
                  <a:pt x="49720" y="1355242"/>
                </a:lnTo>
                <a:lnTo>
                  <a:pt x="64528" y="1393774"/>
                </a:lnTo>
                <a:lnTo>
                  <a:pt x="81153" y="1431696"/>
                </a:lnTo>
                <a:lnTo>
                  <a:pt x="99555" y="1468970"/>
                </a:lnTo>
                <a:lnTo>
                  <a:pt x="119672" y="1505572"/>
                </a:lnTo>
                <a:lnTo>
                  <a:pt x="141490" y="1541462"/>
                </a:lnTo>
                <a:lnTo>
                  <a:pt x="164973" y="1576603"/>
                </a:lnTo>
                <a:lnTo>
                  <a:pt x="190068" y="1610982"/>
                </a:lnTo>
                <a:lnTo>
                  <a:pt x="216738" y="1644573"/>
                </a:lnTo>
                <a:lnTo>
                  <a:pt x="244957" y="1677327"/>
                </a:lnTo>
                <a:lnTo>
                  <a:pt x="274662" y="1709229"/>
                </a:lnTo>
                <a:lnTo>
                  <a:pt x="305841" y="1740242"/>
                </a:lnTo>
                <a:lnTo>
                  <a:pt x="338442" y="1770341"/>
                </a:lnTo>
                <a:lnTo>
                  <a:pt x="372427" y="1799488"/>
                </a:lnTo>
                <a:lnTo>
                  <a:pt x="407758" y="1827657"/>
                </a:lnTo>
                <a:lnTo>
                  <a:pt x="444398" y="1854835"/>
                </a:lnTo>
                <a:lnTo>
                  <a:pt x="482295" y="1880971"/>
                </a:lnTo>
                <a:lnTo>
                  <a:pt x="521436" y="1906028"/>
                </a:lnTo>
                <a:lnTo>
                  <a:pt x="561759" y="1930006"/>
                </a:lnTo>
                <a:lnTo>
                  <a:pt x="603250" y="1952853"/>
                </a:lnTo>
                <a:lnTo>
                  <a:pt x="645845" y="1974557"/>
                </a:lnTo>
                <a:lnTo>
                  <a:pt x="689508" y="1995068"/>
                </a:lnTo>
                <a:lnTo>
                  <a:pt x="734225" y="2014359"/>
                </a:lnTo>
                <a:lnTo>
                  <a:pt x="779932" y="2032419"/>
                </a:lnTo>
                <a:lnTo>
                  <a:pt x="826592" y="2049195"/>
                </a:lnTo>
                <a:lnTo>
                  <a:pt x="874179" y="2064664"/>
                </a:lnTo>
                <a:lnTo>
                  <a:pt x="922642" y="2078812"/>
                </a:lnTo>
                <a:lnTo>
                  <a:pt x="971956" y="2091601"/>
                </a:lnTo>
                <a:lnTo>
                  <a:pt x="1022070" y="2102980"/>
                </a:lnTo>
                <a:lnTo>
                  <a:pt x="1072959" y="2112949"/>
                </a:lnTo>
                <a:lnTo>
                  <a:pt x="1124572" y="2121471"/>
                </a:lnTo>
                <a:lnTo>
                  <a:pt x="1176858" y="2128507"/>
                </a:lnTo>
                <a:lnTo>
                  <a:pt x="1229817" y="2134019"/>
                </a:lnTo>
                <a:lnTo>
                  <a:pt x="1283373" y="2138007"/>
                </a:lnTo>
                <a:lnTo>
                  <a:pt x="1337500" y="2140420"/>
                </a:lnTo>
                <a:lnTo>
                  <a:pt x="1392174" y="2141220"/>
                </a:lnTo>
                <a:lnTo>
                  <a:pt x="1446834" y="2140420"/>
                </a:lnTo>
                <a:lnTo>
                  <a:pt x="1500962" y="2138007"/>
                </a:lnTo>
                <a:lnTo>
                  <a:pt x="1554518" y="2134019"/>
                </a:lnTo>
                <a:lnTo>
                  <a:pt x="1607464" y="2128507"/>
                </a:lnTo>
                <a:lnTo>
                  <a:pt x="1659763" y="2121471"/>
                </a:lnTo>
                <a:lnTo>
                  <a:pt x="1711375" y="2112949"/>
                </a:lnTo>
                <a:lnTo>
                  <a:pt x="1762252" y="2102980"/>
                </a:lnTo>
                <a:lnTo>
                  <a:pt x="1812366" y="2091601"/>
                </a:lnTo>
                <a:lnTo>
                  <a:pt x="1861680" y="2078812"/>
                </a:lnTo>
                <a:lnTo>
                  <a:pt x="1910156" y="2064664"/>
                </a:lnTo>
                <a:lnTo>
                  <a:pt x="1957743" y="2049195"/>
                </a:lnTo>
                <a:lnTo>
                  <a:pt x="2004402" y="2032419"/>
                </a:lnTo>
                <a:lnTo>
                  <a:pt x="2050110" y="2014359"/>
                </a:lnTo>
                <a:lnTo>
                  <a:pt x="2094814" y="1995068"/>
                </a:lnTo>
                <a:lnTo>
                  <a:pt x="2138489" y="1974557"/>
                </a:lnTo>
                <a:lnTo>
                  <a:pt x="2181085" y="1952853"/>
                </a:lnTo>
                <a:lnTo>
                  <a:pt x="2222563" y="1930006"/>
                </a:lnTo>
                <a:lnTo>
                  <a:pt x="2262898" y="1906028"/>
                </a:lnTo>
                <a:lnTo>
                  <a:pt x="2302027" y="1880971"/>
                </a:lnTo>
                <a:lnTo>
                  <a:pt x="2339937" y="1854835"/>
                </a:lnTo>
                <a:lnTo>
                  <a:pt x="2376576" y="1827657"/>
                </a:lnTo>
                <a:lnTo>
                  <a:pt x="2377046" y="1827276"/>
                </a:lnTo>
                <a:lnTo>
                  <a:pt x="2377427" y="1827276"/>
                </a:lnTo>
                <a:lnTo>
                  <a:pt x="2377427" y="1826983"/>
                </a:lnTo>
                <a:lnTo>
                  <a:pt x="2411907" y="1799488"/>
                </a:lnTo>
                <a:lnTo>
                  <a:pt x="2445893" y="1770341"/>
                </a:lnTo>
                <a:lnTo>
                  <a:pt x="2478494" y="1740242"/>
                </a:lnTo>
                <a:lnTo>
                  <a:pt x="2509672" y="1709229"/>
                </a:lnTo>
                <a:lnTo>
                  <a:pt x="2539377" y="1677327"/>
                </a:lnTo>
                <a:lnTo>
                  <a:pt x="2567597" y="1644573"/>
                </a:lnTo>
                <a:lnTo>
                  <a:pt x="2594267" y="1610982"/>
                </a:lnTo>
                <a:lnTo>
                  <a:pt x="2619362" y="1576603"/>
                </a:lnTo>
                <a:lnTo>
                  <a:pt x="2642832" y="1541462"/>
                </a:lnTo>
                <a:lnTo>
                  <a:pt x="2664663" y="1505572"/>
                </a:lnTo>
                <a:lnTo>
                  <a:pt x="2684780" y="1468970"/>
                </a:lnTo>
                <a:lnTo>
                  <a:pt x="2703182" y="1431696"/>
                </a:lnTo>
                <a:lnTo>
                  <a:pt x="2719794" y="1393774"/>
                </a:lnTo>
                <a:lnTo>
                  <a:pt x="2734614" y="1355242"/>
                </a:lnTo>
                <a:lnTo>
                  <a:pt x="2747568" y="1316101"/>
                </a:lnTo>
                <a:lnTo>
                  <a:pt x="2758643" y="1276413"/>
                </a:lnTo>
                <a:lnTo>
                  <a:pt x="2767787" y="1236192"/>
                </a:lnTo>
                <a:lnTo>
                  <a:pt x="2774975" y="1195476"/>
                </a:lnTo>
                <a:lnTo>
                  <a:pt x="2780157" y="1154290"/>
                </a:lnTo>
                <a:lnTo>
                  <a:pt x="2783294" y="1112659"/>
                </a:lnTo>
                <a:lnTo>
                  <a:pt x="2784348" y="107061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7859" y="1877644"/>
            <a:ext cx="1688464" cy="60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dirty="0" sz="2000" spc="-90" b="1">
                <a:latin typeface="Arial"/>
                <a:cs typeface="Arial"/>
              </a:rPr>
              <a:t>Poultry </a:t>
            </a:r>
            <a:r>
              <a:rPr dirty="0" sz="2000" spc="-100" b="1">
                <a:latin typeface="Arial"/>
                <a:cs typeface="Arial"/>
              </a:rPr>
              <a:t>and</a:t>
            </a:r>
            <a:r>
              <a:rPr dirty="0" sz="2000" spc="-254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pig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ts val="2280"/>
              </a:lnSpc>
            </a:pPr>
            <a:r>
              <a:rPr dirty="0" sz="2000" spc="-100" b="1">
                <a:latin typeface="Arial"/>
                <a:cs typeface="Arial"/>
              </a:rPr>
              <a:t>manure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15186" y="2742945"/>
            <a:ext cx="2797175" cy="2153920"/>
            <a:chOff x="1615186" y="2742945"/>
            <a:chExt cx="2797175" cy="2153920"/>
          </a:xfrm>
        </p:grpSpPr>
        <p:sp>
          <p:nvSpPr>
            <p:cNvPr id="7" name="object 7"/>
            <p:cNvSpPr/>
            <p:nvPr/>
          </p:nvSpPr>
          <p:spPr>
            <a:xfrm>
              <a:off x="1621536" y="2749295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0"/>
                  </a:lnTo>
                  <a:lnTo>
                    <a:pt x="1229820" y="7202"/>
                  </a:lnTo>
                  <a:lnTo>
                    <a:pt x="1176873" y="12724"/>
                  </a:lnTo>
                  <a:lnTo>
                    <a:pt x="1124575" y="19758"/>
                  </a:lnTo>
                  <a:lnTo>
                    <a:pt x="1072967" y="28273"/>
                  </a:lnTo>
                  <a:lnTo>
                    <a:pt x="1022085" y="38241"/>
                  </a:lnTo>
                  <a:lnTo>
                    <a:pt x="971969" y="49630"/>
                  </a:lnTo>
                  <a:lnTo>
                    <a:pt x="922658" y="62411"/>
                  </a:lnTo>
                  <a:lnTo>
                    <a:pt x="874190" y="76555"/>
                  </a:lnTo>
                  <a:lnTo>
                    <a:pt x="826604" y="92032"/>
                  </a:lnTo>
                  <a:lnTo>
                    <a:pt x="779939" y="108812"/>
                  </a:lnTo>
                  <a:lnTo>
                    <a:pt x="734233" y="126866"/>
                  </a:lnTo>
                  <a:lnTo>
                    <a:pt x="689525" y="146162"/>
                  </a:lnTo>
                  <a:lnTo>
                    <a:pt x="645854" y="166673"/>
                  </a:lnTo>
                  <a:lnTo>
                    <a:pt x="603258" y="188368"/>
                  </a:lnTo>
                  <a:lnTo>
                    <a:pt x="561776" y="211217"/>
                  </a:lnTo>
                  <a:lnTo>
                    <a:pt x="521447" y="235191"/>
                  </a:lnTo>
                  <a:lnTo>
                    <a:pt x="482310" y="260260"/>
                  </a:lnTo>
                  <a:lnTo>
                    <a:pt x="444403" y="286393"/>
                  </a:lnTo>
                  <a:lnTo>
                    <a:pt x="407765" y="313563"/>
                  </a:lnTo>
                  <a:lnTo>
                    <a:pt x="372434" y="341737"/>
                  </a:lnTo>
                  <a:lnTo>
                    <a:pt x="338450" y="370888"/>
                  </a:lnTo>
                  <a:lnTo>
                    <a:pt x="305850" y="400985"/>
                  </a:lnTo>
                  <a:lnTo>
                    <a:pt x="274675" y="431998"/>
                  </a:lnTo>
                  <a:lnTo>
                    <a:pt x="244961" y="463898"/>
                  </a:lnTo>
                  <a:lnTo>
                    <a:pt x="216749" y="496655"/>
                  </a:lnTo>
                  <a:lnTo>
                    <a:pt x="190076" y="530239"/>
                  </a:lnTo>
                  <a:lnTo>
                    <a:pt x="164982" y="564620"/>
                  </a:lnTo>
                  <a:lnTo>
                    <a:pt x="141505" y="599769"/>
                  </a:lnTo>
                  <a:lnTo>
                    <a:pt x="119684" y="635656"/>
                  </a:lnTo>
                  <a:lnTo>
                    <a:pt x="99557" y="672251"/>
                  </a:lnTo>
                  <a:lnTo>
                    <a:pt x="81163" y="709525"/>
                  </a:lnTo>
                  <a:lnTo>
                    <a:pt x="64542" y="747447"/>
                  </a:lnTo>
                  <a:lnTo>
                    <a:pt x="49731" y="785988"/>
                  </a:lnTo>
                  <a:lnTo>
                    <a:pt x="36769" y="825119"/>
                  </a:lnTo>
                  <a:lnTo>
                    <a:pt x="25695" y="864809"/>
                  </a:lnTo>
                  <a:lnTo>
                    <a:pt x="16548" y="905028"/>
                  </a:lnTo>
                  <a:lnTo>
                    <a:pt x="9366" y="945748"/>
                  </a:lnTo>
                  <a:lnTo>
                    <a:pt x="4188" y="986938"/>
                  </a:lnTo>
                  <a:lnTo>
                    <a:pt x="1053" y="1028568"/>
                  </a:lnTo>
                  <a:lnTo>
                    <a:pt x="0" y="1070609"/>
                  </a:lnTo>
                  <a:lnTo>
                    <a:pt x="1053" y="1112651"/>
                  </a:lnTo>
                  <a:lnTo>
                    <a:pt x="4188" y="1154281"/>
                  </a:lnTo>
                  <a:lnTo>
                    <a:pt x="9366" y="1195471"/>
                  </a:lnTo>
                  <a:lnTo>
                    <a:pt x="16548" y="1236191"/>
                  </a:lnTo>
                  <a:lnTo>
                    <a:pt x="25695" y="1276410"/>
                  </a:lnTo>
                  <a:lnTo>
                    <a:pt x="36769" y="1316100"/>
                  </a:lnTo>
                  <a:lnTo>
                    <a:pt x="49731" y="1355231"/>
                  </a:lnTo>
                  <a:lnTo>
                    <a:pt x="64542" y="1393772"/>
                  </a:lnTo>
                  <a:lnTo>
                    <a:pt x="81163" y="1431694"/>
                  </a:lnTo>
                  <a:lnTo>
                    <a:pt x="99557" y="1468968"/>
                  </a:lnTo>
                  <a:lnTo>
                    <a:pt x="119684" y="1505563"/>
                  </a:lnTo>
                  <a:lnTo>
                    <a:pt x="141505" y="1541450"/>
                  </a:lnTo>
                  <a:lnTo>
                    <a:pt x="164982" y="1576599"/>
                  </a:lnTo>
                  <a:lnTo>
                    <a:pt x="190076" y="1610980"/>
                  </a:lnTo>
                  <a:lnTo>
                    <a:pt x="216749" y="1644564"/>
                  </a:lnTo>
                  <a:lnTo>
                    <a:pt x="244961" y="1677321"/>
                  </a:lnTo>
                  <a:lnTo>
                    <a:pt x="274675" y="1709221"/>
                  </a:lnTo>
                  <a:lnTo>
                    <a:pt x="305850" y="1740234"/>
                  </a:lnTo>
                  <a:lnTo>
                    <a:pt x="338450" y="1770331"/>
                  </a:lnTo>
                  <a:lnTo>
                    <a:pt x="372434" y="1799482"/>
                  </a:lnTo>
                  <a:lnTo>
                    <a:pt x="407765" y="1827657"/>
                  </a:lnTo>
                  <a:lnTo>
                    <a:pt x="444403" y="1854826"/>
                  </a:lnTo>
                  <a:lnTo>
                    <a:pt x="482310" y="1880959"/>
                  </a:lnTo>
                  <a:lnTo>
                    <a:pt x="521447" y="1906028"/>
                  </a:lnTo>
                  <a:lnTo>
                    <a:pt x="561776" y="1930002"/>
                  </a:lnTo>
                  <a:lnTo>
                    <a:pt x="603258" y="1952851"/>
                  </a:lnTo>
                  <a:lnTo>
                    <a:pt x="645854" y="1974546"/>
                  </a:lnTo>
                  <a:lnTo>
                    <a:pt x="689525" y="1995057"/>
                  </a:lnTo>
                  <a:lnTo>
                    <a:pt x="734233" y="2014353"/>
                  </a:lnTo>
                  <a:lnTo>
                    <a:pt x="779939" y="2032407"/>
                  </a:lnTo>
                  <a:lnTo>
                    <a:pt x="826604" y="2049187"/>
                  </a:lnTo>
                  <a:lnTo>
                    <a:pt x="874190" y="2064664"/>
                  </a:lnTo>
                  <a:lnTo>
                    <a:pt x="922658" y="2078808"/>
                  </a:lnTo>
                  <a:lnTo>
                    <a:pt x="971969" y="2091589"/>
                  </a:lnTo>
                  <a:lnTo>
                    <a:pt x="1022085" y="2102978"/>
                  </a:lnTo>
                  <a:lnTo>
                    <a:pt x="1072967" y="2112946"/>
                  </a:lnTo>
                  <a:lnTo>
                    <a:pt x="1124575" y="2121461"/>
                  </a:lnTo>
                  <a:lnTo>
                    <a:pt x="1176873" y="2128495"/>
                  </a:lnTo>
                  <a:lnTo>
                    <a:pt x="1229820" y="2134017"/>
                  </a:lnTo>
                  <a:lnTo>
                    <a:pt x="1283378" y="2137999"/>
                  </a:lnTo>
                  <a:lnTo>
                    <a:pt x="1337509" y="2140409"/>
                  </a:lnTo>
                  <a:lnTo>
                    <a:pt x="1392174" y="2141220"/>
                  </a:lnTo>
                  <a:lnTo>
                    <a:pt x="1446838" y="2140409"/>
                  </a:lnTo>
                  <a:lnTo>
                    <a:pt x="1500969" y="2137999"/>
                  </a:lnTo>
                  <a:lnTo>
                    <a:pt x="1554527" y="2134017"/>
                  </a:lnTo>
                  <a:lnTo>
                    <a:pt x="1607474" y="2128495"/>
                  </a:lnTo>
                  <a:lnTo>
                    <a:pt x="1659772" y="2121461"/>
                  </a:lnTo>
                  <a:lnTo>
                    <a:pt x="1711380" y="2112946"/>
                  </a:lnTo>
                  <a:lnTo>
                    <a:pt x="1762262" y="2102978"/>
                  </a:lnTo>
                  <a:lnTo>
                    <a:pt x="1812378" y="2091589"/>
                  </a:lnTo>
                  <a:lnTo>
                    <a:pt x="1861689" y="2078808"/>
                  </a:lnTo>
                  <a:lnTo>
                    <a:pt x="1910157" y="2064664"/>
                  </a:lnTo>
                  <a:lnTo>
                    <a:pt x="1957743" y="2049187"/>
                  </a:lnTo>
                  <a:lnTo>
                    <a:pt x="2004408" y="2032407"/>
                  </a:lnTo>
                  <a:lnTo>
                    <a:pt x="2050114" y="2014353"/>
                  </a:lnTo>
                  <a:lnTo>
                    <a:pt x="2094822" y="1995057"/>
                  </a:lnTo>
                  <a:lnTo>
                    <a:pt x="2138493" y="1974546"/>
                  </a:lnTo>
                  <a:lnTo>
                    <a:pt x="2181089" y="1952851"/>
                  </a:lnTo>
                  <a:lnTo>
                    <a:pt x="2222571" y="1930002"/>
                  </a:lnTo>
                  <a:lnTo>
                    <a:pt x="2262900" y="1906028"/>
                  </a:lnTo>
                  <a:lnTo>
                    <a:pt x="2302037" y="1880959"/>
                  </a:lnTo>
                  <a:lnTo>
                    <a:pt x="2339944" y="1854826"/>
                  </a:lnTo>
                  <a:lnTo>
                    <a:pt x="2376582" y="1827656"/>
                  </a:lnTo>
                  <a:lnTo>
                    <a:pt x="2411913" y="1799482"/>
                  </a:lnTo>
                  <a:lnTo>
                    <a:pt x="2445897" y="1770331"/>
                  </a:lnTo>
                  <a:lnTo>
                    <a:pt x="2478497" y="1740234"/>
                  </a:lnTo>
                  <a:lnTo>
                    <a:pt x="2509672" y="1709221"/>
                  </a:lnTo>
                  <a:lnTo>
                    <a:pt x="2539386" y="1677321"/>
                  </a:lnTo>
                  <a:lnTo>
                    <a:pt x="2567598" y="1644564"/>
                  </a:lnTo>
                  <a:lnTo>
                    <a:pt x="2594271" y="1610980"/>
                  </a:lnTo>
                  <a:lnTo>
                    <a:pt x="2619365" y="1576599"/>
                  </a:lnTo>
                  <a:lnTo>
                    <a:pt x="2642842" y="1541450"/>
                  </a:lnTo>
                  <a:lnTo>
                    <a:pt x="2664663" y="1505563"/>
                  </a:lnTo>
                  <a:lnTo>
                    <a:pt x="2684790" y="1468968"/>
                  </a:lnTo>
                  <a:lnTo>
                    <a:pt x="2703184" y="1431694"/>
                  </a:lnTo>
                  <a:lnTo>
                    <a:pt x="2719805" y="1393772"/>
                  </a:lnTo>
                  <a:lnTo>
                    <a:pt x="2734616" y="1355231"/>
                  </a:lnTo>
                  <a:lnTo>
                    <a:pt x="2747578" y="1316100"/>
                  </a:lnTo>
                  <a:lnTo>
                    <a:pt x="2758652" y="1276410"/>
                  </a:lnTo>
                  <a:lnTo>
                    <a:pt x="2767799" y="1236191"/>
                  </a:lnTo>
                  <a:lnTo>
                    <a:pt x="2774981" y="1195471"/>
                  </a:lnTo>
                  <a:lnTo>
                    <a:pt x="2780159" y="1154281"/>
                  </a:lnTo>
                  <a:lnTo>
                    <a:pt x="2783294" y="1112651"/>
                  </a:lnTo>
                  <a:lnTo>
                    <a:pt x="2784348" y="1070609"/>
                  </a:lnTo>
                  <a:lnTo>
                    <a:pt x="2783294" y="1028568"/>
                  </a:lnTo>
                  <a:lnTo>
                    <a:pt x="2780159" y="986938"/>
                  </a:lnTo>
                  <a:lnTo>
                    <a:pt x="2774981" y="945748"/>
                  </a:lnTo>
                  <a:lnTo>
                    <a:pt x="2767799" y="905028"/>
                  </a:lnTo>
                  <a:lnTo>
                    <a:pt x="2758652" y="864809"/>
                  </a:lnTo>
                  <a:lnTo>
                    <a:pt x="2747578" y="825119"/>
                  </a:lnTo>
                  <a:lnTo>
                    <a:pt x="2734616" y="785988"/>
                  </a:lnTo>
                  <a:lnTo>
                    <a:pt x="2719805" y="747447"/>
                  </a:lnTo>
                  <a:lnTo>
                    <a:pt x="2703184" y="709525"/>
                  </a:lnTo>
                  <a:lnTo>
                    <a:pt x="2684790" y="672251"/>
                  </a:lnTo>
                  <a:lnTo>
                    <a:pt x="2664663" y="635656"/>
                  </a:lnTo>
                  <a:lnTo>
                    <a:pt x="2642842" y="599769"/>
                  </a:lnTo>
                  <a:lnTo>
                    <a:pt x="2619365" y="564620"/>
                  </a:lnTo>
                  <a:lnTo>
                    <a:pt x="2594271" y="530239"/>
                  </a:lnTo>
                  <a:lnTo>
                    <a:pt x="2567598" y="496655"/>
                  </a:lnTo>
                  <a:lnTo>
                    <a:pt x="2539386" y="463898"/>
                  </a:lnTo>
                  <a:lnTo>
                    <a:pt x="2509672" y="431998"/>
                  </a:lnTo>
                  <a:lnTo>
                    <a:pt x="2478497" y="400985"/>
                  </a:lnTo>
                  <a:lnTo>
                    <a:pt x="2445897" y="370888"/>
                  </a:lnTo>
                  <a:lnTo>
                    <a:pt x="2411913" y="341737"/>
                  </a:lnTo>
                  <a:lnTo>
                    <a:pt x="2376582" y="313563"/>
                  </a:lnTo>
                  <a:lnTo>
                    <a:pt x="2339944" y="286393"/>
                  </a:lnTo>
                  <a:lnTo>
                    <a:pt x="2302037" y="260260"/>
                  </a:lnTo>
                  <a:lnTo>
                    <a:pt x="2262900" y="235191"/>
                  </a:lnTo>
                  <a:lnTo>
                    <a:pt x="2222571" y="211217"/>
                  </a:lnTo>
                  <a:lnTo>
                    <a:pt x="2181089" y="188368"/>
                  </a:lnTo>
                  <a:lnTo>
                    <a:pt x="2138493" y="166673"/>
                  </a:lnTo>
                  <a:lnTo>
                    <a:pt x="2094822" y="146162"/>
                  </a:lnTo>
                  <a:lnTo>
                    <a:pt x="2050114" y="126866"/>
                  </a:lnTo>
                  <a:lnTo>
                    <a:pt x="2004408" y="108812"/>
                  </a:lnTo>
                  <a:lnTo>
                    <a:pt x="1957743" y="92032"/>
                  </a:lnTo>
                  <a:lnTo>
                    <a:pt x="1910157" y="76555"/>
                  </a:lnTo>
                  <a:lnTo>
                    <a:pt x="1861689" y="62411"/>
                  </a:lnTo>
                  <a:lnTo>
                    <a:pt x="1812378" y="49630"/>
                  </a:lnTo>
                  <a:lnTo>
                    <a:pt x="1762262" y="38241"/>
                  </a:lnTo>
                  <a:lnTo>
                    <a:pt x="1711380" y="28273"/>
                  </a:lnTo>
                  <a:lnTo>
                    <a:pt x="1659772" y="19758"/>
                  </a:lnTo>
                  <a:lnTo>
                    <a:pt x="1607474" y="12724"/>
                  </a:lnTo>
                  <a:lnTo>
                    <a:pt x="1554527" y="7202"/>
                  </a:lnTo>
                  <a:lnTo>
                    <a:pt x="1500969" y="3220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21536" y="2749295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0" y="1070609"/>
                  </a:moveTo>
                  <a:lnTo>
                    <a:pt x="1053" y="1028568"/>
                  </a:lnTo>
                  <a:lnTo>
                    <a:pt x="4188" y="986938"/>
                  </a:lnTo>
                  <a:lnTo>
                    <a:pt x="9366" y="945748"/>
                  </a:lnTo>
                  <a:lnTo>
                    <a:pt x="16548" y="905028"/>
                  </a:lnTo>
                  <a:lnTo>
                    <a:pt x="25695" y="864809"/>
                  </a:lnTo>
                  <a:lnTo>
                    <a:pt x="36769" y="825119"/>
                  </a:lnTo>
                  <a:lnTo>
                    <a:pt x="49731" y="785988"/>
                  </a:lnTo>
                  <a:lnTo>
                    <a:pt x="64542" y="747447"/>
                  </a:lnTo>
                  <a:lnTo>
                    <a:pt x="81163" y="709525"/>
                  </a:lnTo>
                  <a:lnTo>
                    <a:pt x="99557" y="672251"/>
                  </a:lnTo>
                  <a:lnTo>
                    <a:pt x="119684" y="635656"/>
                  </a:lnTo>
                  <a:lnTo>
                    <a:pt x="141505" y="599769"/>
                  </a:lnTo>
                  <a:lnTo>
                    <a:pt x="164982" y="564620"/>
                  </a:lnTo>
                  <a:lnTo>
                    <a:pt x="190076" y="530239"/>
                  </a:lnTo>
                  <a:lnTo>
                    <a:pt x="216749" y="496655"/>
                  </a:lnTo>
                  <a:lnTo>
                    <a:pt x="244961" y="463898"/>
                  </a:lnTo>
                  <a:lnTo>
                    <a:pt x="274675" y="431998"/>
                  </a:lnTo>
                  <a:lnTo>
                    <a:pt x="305850" y="400985"/>
                  </a:lnTo>
                  <a:lnTo>
                    <a:pt x="338450" y="370888"/>
                  </a:lnTo>
                  <a:lnTo>
                    <a:pt x="372434" y="341737"/>
                  </a:lnTo>
                  <a:lnTo>
                    <a:pt x="407765" y="313563"/>
                  </a:lnTo>
                  <a:lnTo>
                    <a:pt x="444403" y="286393"/>
                  </a:lnTo>
                  <a:lnTo>
                    <a:pt x="482310" y="260260"/>
                  </a:lnTo>
                  <a:lnTo>
                    <a:pt x="521447" y="235191"/>
                  </a:lnTo>
                  <a:lnTo>
                    <a:pt x="561776" y="211217"/>
                  </a:lnTo>
                  <a:lnTo>
                    <a:pt x="603258" y="188368"/>
                  </a:lnTo>
                  <a:lnTo>
                    <a:pt x="645854" y="166673"/>
                  </a:lnTo>
                  <a:lnTo>
                    <a:pt x="689525" y="146162"/>
                  </a:lnTo>
                  <a:lnTo>
                    <a:pt x="734233" y="126866"/>
                  </a:lnTo>
                  <a:lnTo>
                    <a:pt x="779939" y="108812"/>
                  </a:lnTo>
                  <a:lnTo>
                    <a:pt x="826604" y="92032"/>
                  </a:lnTo>
                  <a:lnTo>
                    <a:pt x="874190" y="76555"/>
                  </a:lnTo>
                  <a:lnTo>
                    <a:pt x="922658" y="62411"/>
                  </a:lnTo>
                  <a:lnTo>
                    <a:pt x="971969" y="49630"/>
                  </a:lnTo>
                  <a:lnTo>
                    <a:pt x="1022085" y="38241"/>
                  </a:lnTo>
                  <a:lnTo>
                    <a:pt x="1072967" y="28273"/>
                  </a:lnTo>
                  <a:lnTo>
                    <a:pt x="1124575" y="19758"/>
                  </a:lnTo>
                  <a:lnTo>
                    <a:pt x="1176873" y="12724"/>
                  </a:lnTo>
                  <a:lnTo>
                    <a:pt x="1229820" y="7202"/>
                  </a:lnTo>
                  <a:lnTo>
                    <a:pt x="1283378" y="3220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0"/>
                  </a:lnTo>
                  <a:lnTo>
                    <a:pt x="1554527" y="7202"/>
                  </a:lnTo>
                  <a:lnTo>
                    <a:pt x="1607474" y="12724"/>
                  </a:lnTo>
                  <a:lnTo>
                    <a:pt x="1659772" y="19758"/>
                  </a:lnTo>
                  <a:lnTo>
                    <a:pt x="1711380" y="28273"/>
                  </a:lnTo>
                  <a:lnTo>
                    <a:pt x="1762262" y="38241"/>
                  </a:lnTo>
                  <a:lnTo>
                    <a:pt x="1812378" y="49630"/>
                  </a:lnTo>
                  <a:lnTo>
                    <a:pt x="1861689" y="62411"/>
                  </a:lnTo>
                  <a:lnTo>
                    <a:pt x="1910157" y="76555"/>
                  </a:lnTo>
                  <a:lnTo>
                    <a:pt x="1957743" y="92032"/>
                  </a:lnTo>
                  <a:lnTo>
                    <a:pt x="2004408" y="108812"/>
                  </a:lnTo>
                  <a:lnTo>
                    <a:pt x="2050114" y="126866"/>
                  </a:lnTo>
                  <a:lnTo>
                    <a:pt x="2094822" y="146162"/>
                  </a:lnTo>
                  <a:lnTo>
                    <a:pt x="2138493" y="166673"/>
                  </a:lnTo>
                  <a:lnTo>
                    <a:pt x="2181089" y="188368"/>
                  </a:lnTo>
                  <a:lnTo>
                    <a:pt x="2222571" y="211217"/>
                  </a:lnTo>
                  <a:lnTo>
                    <a:pt x="2262900" y="235191"/>
                  </a:lnTo>
                  <a:lnTo>
                    <a:pt x="2302037" y="260260"/>
                  </a:lnTo>
                  <a:lnTo>
                    <a:pt x="2339944" y="286393"/>
                  </a:lnTo>
                  <a:lnTo>
                    <a:pt x="2376582" y="313563"/>
                  </a:lnTo>
                  <a:lnTo>
                    <a:pt x="2411913" y="341737"/>
                  </a:lnTo>
                  <a:lnTo>
                    <a:pt x="2445897" y="370888"/>
                  </a:lnTo>
                  <a:lnTo>
                    <a:pt x="2478497" y="400985"/>
                  </a:lnTo>
                  <a:lnTo>
                    <a:pt x="2509672" y="431998"/>
                  </a:lnTo>
                  <a:lnTo>
                    <a:pt x="2539386" y="463898"/>
                  </a:lnTo>
                  <a:lnTo>
                    <a:pt x="2567598" y="496655"/>
                  </a:lnTo>
                  <a:lnTo>
                    <a:pt x="2594271" y="530239"/>
                  </a:lnTo>
                  <a:lnTo>
                    <a:pt x="2619365" y="564620"/>
                  </a:lnTo>
                  <a:lnTo>
                    <a:pt x="2642842" y="599769"/>
                  </a:lnTo>
                  <a:lnTo>
                    <a:pt x="2664663" y="635656"/>
                  </a:lnTo>
                  <a:lnTo>
                    <a:pt x="2684790" y="672251"/>
                  </a:lnTo>
                  <a:lnTo>
                    <a:pt x="2703184" y="709525"/>
                  </a:lnTo>
                  <a:lnTo>
                    <a:pt x="2719805" y="747447"/>
                  </a:lnTo>
                  <a:lnTo>
                    <a:pt x="2734616" y="785988"/>
                  </a:lnTo>
                  <a:lnTo>
                    <a:pt x="2747578" y="825119"/>
                  </a:lnTo>
                  <a:lnTo>
                    <a:pt x="2758652" y="864809"/>
                  </a:lnTo>
                  <a:lnTo>
                    <a:pt x="2767799" y="905028"/>
                  </a:lnTo>
                  <a:lnTo>
                    <a:pt x="2774981" y="945748"/>
                  </a:lnTo>
                  <a:lnTo>
                    <a:pt x="2780159" y="986938"/>
                  </a:lnTo>
                  <a:lnTo>
                    <a:pt x="2783294" y="1028568"/>
                  </a:lnTo>
                  <a:lnTo>
                    <a:pt x="2784348" y="1070609"/>
                  </a:lnTo>
                  <a:lnTo>
                    <a:pt x="2783294" y="1112651"/>
                  </a:lnTo>
                  <a:lnTo>
                    <a:pt x="2780159" y="1154281"/>
                  </a:lnTo>
                  <a:lnTo>
                    <a:pt x="2774981" y="1195471"/>
                  </a:lnTo>
                  <a:lnTo>
                    <a:pt x="2767799" y="1236191"/>
                  </a:lnTo>
                  <a:lnTo>
                    <a:pt x="2758652" y="1276410"/>
                  </a:lnTo>
                  <a:lnTo>
                    <a:pt x="2747578" y="1316100"/>
                  </a:lnTo>
                  <a:lnTo>
                    <a:pt x="2734616" y="1355231"/>
                  </a:lnTo>
                  <a:lnTo>
                    <a:pt x="2719805" y="1393772"/>
                  </a:lnTo>
                  <a:lnTo>
                    <a:pt x="2703184" y="1431694"/>
                  </a:lnTo>
                  <a:lnTo>
                    <a:pt x="2684790" y="1468968"/>
                  </a:lnTo>
                  <a:lnTo>
                    <a:pt x="2664663" y="1505563"/>
                  </a:lnTo>
                  <a:lnTo>
                    <a:pt x="2642842" y="1541450"/>
                  </a:lnTo>
                  <a:lnTo>
                    <a:pt x="2619365" y="1576599"/>
                  </a:lnTo>
                  <a:lnTo>
                    <a:pt x="2594271" y="1610980"/>
                  </a:lnTo>
                  <a:lnTo>
                    <a:pt x="2567598" y="1644564"/>
                  </a:lnTo>
                  <a:lnTo>
                    <a:pt x="2539386" y="1677321"/>
                  </a:lnTo>
                  <a:lnTo>
                    <a:pt x="2509672" y="1709221"/>
                  </a:lnTo>
                  <a:lnTo>
                    <a:pt x="2478497" y="1740234"/>
                  </a:lnTo>
                  <a:lnTo>
                    <a:pt x="2445897" y="1770331"/>
                  </a:lnTo>
                  <a:lnTo>
                    <a:pt x="2411913" y="1799482"/>
                  </a:lnTo>
                  <a:lnTo>
                    <a:pt x="2376582" y="1827656"/>
                  </a:lnTo>
                  <a:lnTo>
                    <a:pt x="2339944" y="1854826"/>
                  </a:lnTo>
                  <a:lnTo>
                    <a:pt x="2302037" y="1880959"/>
                  </a:lnTo>
                  <a:lnTo>
                    <a:pt x="2262900" y="1906028"/>
                  </a:lnTo>
                  <a:lnTo>
                    <a:pt x="2222571" y="1930002"/>
                  </a:lnTo>
                  <a:lnTo>
                    <a:pt x="2181089" y="1952851"/>
                  </a:lnTo>
                  <a:lnTo>
                    <a:pt x="2138493" y="1974546"/>
                  </a:lnTo>
                  <a:lnTo>
                    <a:pt x="2094822" y="1995057"/>
                  </a:lnTo>
                  <a:lnTo>
                    <a:pt x="2050114" y="2014353"/>
                  </a:lnTo>
                  <a:lnTo>
                    <a:pt x="2004408" y="2032407"/>
                  </a:lnTo>
                  <a:lnTo>
                    <a:pt x="1957743" y="2049187"/>
                  </a:lnTo>
                  <a:lnTo>
                    <a:pt x="1910157" y="2064664"/>
                  </a:lnTo>
                  <a:lnTo>
                    <a:pt x="1861689" y="2078808"/>
                  </a:lnTo>
                  <a:lnTo>
                    <a:pt x="1812378" y="2091589"/>
                  </a:lnTo>
                  <a:lnTo>
                    <a:pt x="1762262" y="2102978"/>
                  </a:lnTo>
                  <a:lnTo>
                    <a:pt x="1711380" y="2112946"/>
                  </a:lnTo>
                  <a:lnTo>
                    <a:pt x="1659772" y="2121461"/>
                  </a:lnTo>
                  <a:lnTo>
                    <a:pt x="1607474" y="2128495"/>
                  </a:lnTo>
                  <a:lnTo>
                    <a:pt x="1554527" y="2134017"/>
                  </a:lnTo>
                  <a:lnTo>
                    <a:pt x="1500969" y="2137999"/>
                  </a:lnTo>
                  <a:lnTo>
                    <a:pt x="1446838" y="2140409"/>
                  </a:lnTo>
                  <a:lnTo>
                    <a:pt x="1392174" y="2141220"/>
                  </a:lnTo>
                  <a:lnTo>
                    <a:pt x="1337509" y="2140409"/>
                  </a:lnTo>
                  <a:lnTo>
                    <a:pt x="1283378" y="2137999"/>
                  </a:lnTo>
                  <a:lnTo>
                    <a:pt x="1229820" y="2134017"/>
                  </a:lnTo>
                  <a:lnTo>
                    <a:pt x="1176873" y="2128495"/>
                  </a:lnTo>
                  <a:lnTo>
                    <a:pt x="1124575" y="2121461"/>
                  </a:lnTo>
                  <a:lnTo>
                    <a:pt x="1072967" y="2112946"/>
                  </a:lnTo>
                  <a:lnTo>
                    <a:pt x="1022085" y="2102978"/>
                  </a:lnTo>
                  <a:lnTo>
                    <a:pt x="971969" y="2091589"/>
                  </a:lnTo>
                  <a:lnTo>
                    <a:pt x="922658" y="2078808"/>
                  </a:lnTo>
                  <a:lnTo>
                    <a:pt x="874190" y="2064664"/>
                  </a:lnTo>
                  <a:lnTo>
                    <a:pt x="826604" y="2049187"/>
                  </a:lnTo>
                  <a:lnTo>
                    <a:pt x="779939" y="2032407"/>
                  </a:lnTo>
                  <a:lnTo>
                    <a:pt x="734233" y="2014353"/>
                  </a:lnTo>
                  <a:lnTo>
                    <a:pt x="689525" y="1995057"/>
                  </a:lnTo>
                  <a:lnTo>
                    <a:pt x="645854" y="1974546"/>
                  </a:lnTo>
                  <a:lnTo>
                    <a:pt x="603258" y="1952851"/>
                  </a:lnTo>
                  <a:lnTo>
                    <a:pt x="561776" y="1930002"/>
                  </a:lnTo>
                  <a:lnTo>
                    <a:pt x="521447" y="1906028"/>
                  </a:lnTo>
                  <a:lnTo>
                    <a:pt x="482310" y="1880959"/>
                  </a:lnTo>
                  <a:lnTo>
                    <a:pt x="444403" y="1854826"/>
                  </a:lnTo>
                  <a:lnTo>
                    <a:pt x="407765" y="1827657"/>
                  </a:lnTo>
                  <a:lnTo>
                    <a:pt x="372434" y="1799482"/>
                  </a:lnTo>
                  <a:lnTo>
                    <a:pt x="338450" y="1770331"/>
                  </a:lnTo>
                  <a:lnTo>
                    <a:pt x="305850" y="1740234"/>
                  </a:lnTo>
                  <a:lnTo>
                    <a:pt x="274675" y="1709221"/>
                  </a:lnTo>
                  <a:lnTo>
                    <a:pt x="244961" y="1677321"/>
                  </a:lnTo>
                  <a:lnTo>
                    <a:pt x="216749" y="1644564"/>
                  </a:lnTo>
                  <a:lnTo>
                    <a:pt x="190076" y="1610980"/>
                  </a:lnTo>
                  <a:lnTo>
                    <a:pt x="164982" y="1576599"/>
                  </a:lnTo>
                  <a:lnTo>
                    <a:pt x="141505" y="1541450"/>
                  </a:lnTo>
                  <a:lnTo>
                    <a:pt x="119684" y="1505563"/>
                  </a:lnTo>
                  <a:lnTo>
                    <a:pt x="99557" y="1468968"/>
                  </a:lnTo>
                  <a:lnTo>
                    <a:pt x="81163" y="1431694"/>
                  </a:lnTo>
                  <a:lnTo>
                    <a:pt x="64542" y="1393772"/>
                  </a:lnTo>
                  <a:lnTo>
                    <a:pt x="49731" y="1355231"/>
                  </a:lnTo>
                  <a:lnTo>
                    <a:pt x="36769" y="1316100"/>
                  </a:lnTo>
                  <a:lnTo>
                    <a:pt x="25695" y="1276410"/>
                  </a:lnTo>
                  <a:lnTo>
                    <a:pt x="16548" y="1236191"/>
                  </a:lnTo>
                  <a:lnTo>
                    <a:pt x="9366" y="1195471"/>
                  </a:lnTo>
                  <a:lnTo>
                    <a:pt x="4188" y="1154281"/>
                  </a:lnTo>
                  <a:lnTo>
                    <a:pt x="1053" y="1112651"/>
                  </a:lnTo>
                  <a:lnTo>
                    <a:pt x="0" y="10706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40636" y="3081527"/>
              <a:ext cx="1958339" cy="1496695"/>
            </a:xfrm>
            <a:custGeom>
              <a:avLst/>
              <a:gdLst/>
              <a:ahLst/>
              <a:cxnLst/>
              <a:rect l="l" t="t" r="r" b="b"/>
              <a:pathLst>
                <a:path w="1958339" h="1496695">
                  <a:moveTo>
                    <a:pt x="1958339" y="0"/>
                  </a:moveTo>
                  <a:lnTo>
                    <a:pt x="0" y="0"/>
                  </a:lnTo>
                  <a:lnTo>
                    <a:pt x="0" y="1496568"/>
                  </a:lnTo>
                  <a:lnTo>
                    <a:pt x="1958339" y="1496568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8AAA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15057" y="3496183"/>
            <a:ext cx="180848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dirty="0" sz="2000" spc="-80" b="1">
                <a:latin typeface="Arial"/>
                <a:cs typeface="Arial"/>
              </a:rPr>
              <a:t>Oil-mills</a:t>
            </a:r>
            <a:r>
              <a:rPr dirty="0" sz="2000" spc="-229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organic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dirty="0" sz="2000" spc="-114" b="1">
                <a:latin typeface="Arial"/>
                <a:cs typeface="Arial"/>
              </a:rPr>
              <a:t>residue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55950" y="1103122"/>
            <a:ext cx="2797175" cy="2153920"/>
            <a:chOff x="3155950" y="1103122"/>
            <a:chExt cx="2797175" cy="2153920"/>
          </a:xfrm>
        </p:grpSpPr>
        <p:sp>
          <p:nvSpPr>
            <p:cNvPr id="12" name="object 12"/>
            <p:cNvSpPr/>
            <p:nvPr/>
          </p:nvSpPr>
          <p:spPr>
            <a:xfrm>
              <a:off x="3162300" y="1109472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0"/>
                  </a:lnTo>
                  <a:lnTo>
                    <a:pt x="1229820" y="7202"/>
                  </a:lnTo>
                  <a:lnTo>
                    <a:pt x="1176873" y="12724"/>
                  </a:lnTo>
                  <a:lnTo>
                    <a:pt x="1124575" y="19758"/>
                  </a:lnTo>
                  <a:lnTo>
                    <a:pt x="1072967" y="28273"/>
                  </a:lnTo>
                  <a:lnTo>
                    <a:pt x="1022085" y="38241"/>
                  </a:lnTo>
                  <a:lnTo>
                    <a:pt x="971969" y="49630"/>
                  </a:lnTo>
                  <a:lnTo>
                    <a:pt x="922658" y="62411"/>
                  </a:lnTo>
                  <a:lnTo>
                    <a:pt x="874190" y="76555"/>
                  </a:lnTo>
                  <a:lnTo>
                    <a:pt x="826604" y="92032"/>
                  </a:lnTo>
                  <a:lnTo>
                    <a:pt x="779939" y="108812"/>
                  </a:lnTo>
                  <a:lnTo>
                    <a:pt x="734233" y="126866"/>
                  </a:lnTo>
                  <a:lnTo>
                    <a:pt x="689525" y="146162"/>
                  </a:lnTo>
                  <a:lnTo>
                    <a:pt x="645854" y="166673"/>
                  </a:lnTo>
                  <a:lnTo>
                    <a:pt x="603258" y="188368"/>
                  </a:lnTo>
                  <a:lnTo>
                    <a:pt x="561776" y="211217"/>
                  </a:lnTo>
                  <a:lnTo>
                    <a:pt x="521447" y="235191"/>
                  </a:lnTo>
                  <a:lnTo>
                    <a:pt x="482310" y="260260"/>
                  </a:lnTo>
                  <a:lnTo>
                    <a:pt x="444403" y="286393"/>
                  </a:lnTo>
                  <a:lnTo>
                    <a:pt x="407765" y="313563"/>
                  </a:lnTo>
                  <a:lnTo>
                    <a:pt x="372434" y="341737"/>
                  </a:lnTo>
                  <a:lnTo>
                    <a:pt x="338450" y="370888"/>
                  </a:lnTo>
                  <a:lnTo>
                    <a:pt x="305850" y="400985"/>
                  </a:lnTo>
                  <a:lnTo>
                    <a:pt x="274675" y="431998"/>
                  </a:lnTo>
                  <a:lnTo>
                    <a:pt x="244961" y="463898"/>
                  </a:lnTo>
                  <a:lnTo>
                    <a:pt x="216749" y="496655"/>
                  </a:lnTo>
                  <a:lnTo>
                    <a:pt x="190076" y="530239"/>
                  </a:lnTo>
                  <a:lnTo>
                    <a:pt x="164982" y="564620"/>
                  </a:lnTo>
                  <a:lnTo>
                    <a:pt x="141505" y="599769"/>
                  </a:lnTo>
                  <a:lnTo>
                    <a:pt x="119684" y="635656"/>
                  </a:lnTo>
                  <a:lnTo>
                    <a:pt x="99557" y="672251"/>
                  </a:lnTo>
                  <a:lnTo>
                    <a:pt x="81163" y="709525"/>
                  </a:lnTo>
                  <a:lnTo>
                    <a:pt x="64542" y="747447"/>
                  </a:lnTo>
                  <a:lnTo>
                    <a:pt x="49731" y="785988"/>
                  </a:lnTo>
                  <a:lnTo>
                    <a:pt x="36769" y="825119"/>
                  </a:lnTo>
                  <a:lnTo>
                    <a:pt x="25695" y="864809"/>
                  </a:lnTo>
                  <a:lnTo>
                    <a:pt x="16548" y="905028"/>
                  </a:lnTo>
                  <a:lnTo>
                    <a:pt x="9366" y="945748"/>
                  </a:lnTo>
                  <a:lnTo>
                    <a:pt x="4188" y="986938"/>
                  </a:lnTo>
                  <a:lnTo>
                    <a:pt x="1053" y="1028568"/>
                  </a:lnTo>
                  <a:lnTo>
                    <a:pt x="0" y="1070610"/>
                  </a:lnTo>
                  <a:lnTo>
                    <a:pt x="1053" y="1112651"/>
                  </a:lnTo>
                  <a:lnTo>
                    <a:pt x="4188" y="1154281"/>
                  </a:lnTo>
                  <a:lnTo>
                    <a:pt x="9366" y="1195471"/>
                  </a:lnTo>
                  <a:lnTo>
                    <a:pt x="16548" y="1236191"/>
                  </a:lnTo>
                  <a:lnTo>
                    <a:pt x="25695" y="1276410"/>
                  </a:lnTo>
                  <a:lnTo>
                    <a:pt x="36769" y="1316100"/>
                  </a:lnTo>
                  <a:lnTo>
                    <a:pt x="49731" y="1355231"/>
                  </a:lnTo>
                  <a:lnTo>
                    <a:pt x="64542" y="1393772"/>
                  </a:lnTo>
                  <a:lnTo>
                    <a:pt x="81163" y="1431694"/>
                  </a:lnTo>
                  <a:lnTo>
                    <a:pt x="99557" y="1468968"/>
                  </a:lnTo>
                  <a:lnTo>
                    <a:pt x="119684" y="1505563"/>
                  </a:lnTo>
                  <a:lnTo>
                    <a:pt x="141505" y="1541450"/>
                  </a:lnTo>
                  <a:lnTo>
                    <a:pt x="164982" y="1576599"/>
                  </a:lnTo>
                  <a:lnTo>
                    <a:pt x="190076" y="1610980"/>
                  </a:lnTo>
                  <a:lnTo>
                    <a:pt x="216749" y="1644564"/>
                  </a:lnTo>
                  <a:lnTo>
                    <a:pt x="244961" y="1677321"/>
                  </a:lnTo>
                  <a:lnTo>
                    <a:pt x="274675" y="1709221"/>
                  </a:lnTo>
                  <a:lnTo>
                    <a:pt x="305850" y="1740234"/>
                  </a:lnTo>
                  <a:lnTo>
                    <a:pt x="338450" y="1770331"/>
                  </a:lnTo>
                  <a:lnTo>
                    <a:pt x="372434" y="1799482"/>
                  </a:lnTo>
                  <a:lnTo>
                    <a:pt x="407765" y="1827656"/>
                  </a:lnTo>
                  <a:lnTo>
                    <a:pt x="444403" y="1854826"/>
                  </a:lnTo>
                  <a:lnTo>
                    <a:pt x="482310" y="1880959"/>
                  </a:lnTo>
                  <a:lnTo>
                    <a:pt x="521447" y="1906028"/>
                  </a:lnTo>
                  <a:lnTo>
                    <a:pt x="561776" y="1930002"/>
                  </a:lnTo>
                  <a:lnTo>
                    <a:pt x="603258" y="1952851"/>
                  </a:lnTo>
                  <a:lnTo>
                    <a:pt x="645854" y="1974546"/>
                  </a:lnTo>
                  <a:lnTo>
                    <a:pt x="689525" y="1995057"/>
                  </a:lnTo>
                  <a:lnTo>
                    <a:pt x="734233" y="2014353"/>
                  </a:lnTo>
                  <a:lnTo>
                    <a:pt x="779939" y="2032407"/>
                  </a:lnTo>
                  <a:lnTo>
                    <a:pt x="826604" y="2049187"/>
                  </a:lnTo>
                  <a:lnTo>
                    <a:pt x="874190" y="2064664"/>
                  </a:lnTo>
                  <a:lnTo>
                    <a:pt x="922658" y="2078808"/>
                  </a:lnTo>
                  <a:lnTo>
                    <a:pt x="971969" y="2091589"/>
                  </a:lnTo>
                  <a:lnTo>
                    <a:pt x="1022085" y="2102978"/>
                  </a:lnTo>
                  <a:lnTo>
                    <a:pt x="1072967" y="2112946"/>
                  </a:lnTo>
                  <a:lnTo>
                    <a:pt x="1124575" y="2121461"/>
                  </a:lnTo>
                  <a:lnTo>
                    <a:pt x="1176873" y="2128495"/>
                  </a:lnTo>
                  <a:lnTo>
                    <a:pt x="1229820" y="2134017"/>
                  </a:lnTo>
                  <a:lnTo>
                    <a:pt x="1283378" y="2137999"/>
                  </a:lnTo>
                  <a:lnTo>
                    <a:pt x="1337509" y="2140409"/>
                  </a:lnTo>
                  <a:lnTo>
                    <a:pt x="1392174" y="2141219"/>
                  </a:lnTo>
                  <a:lnTo>
                    <a:pt x="1446838" y="2140409"/>
                  </a:lnTo>
                  <a:lnTo>
                    <a:pt x="1500969" y="2137999"/>
                  </a:lnTo>
                  <a:lnTo>
                    <a:pt x="1554527" y="2134017"/>
                  </a:lnTo>
                  <a:lnTo>
                    <a:pt x="1607474" y="2128495"/>
                  </a:lnTo>
                  <a:lnTo>
                    <a:pt x="1659772" y="2121461"/>
                  </a:lnTo>
                  <a:lnTo>
                    <a:pt x="1711380" y="2112946"/>
                  </a:lnTo>
                  <a:lnTo>
                    <a:pt x="1762262" y="2102978"/>
                  </a:lnTo>
                  <a:lnTo>
                    <a:pt x="1812378" y="2091589"/>
                  </a:lnTo>
                  <a:lnTo>
                    <a:pt x="1861689" y="2078808"/>
                  </a:lnTo>
                  <a:lnTo>
                    <a:pt x="1910157" y="2064664"/>
                  </a:lnTo>
                  <a:lnTo>
                    <a:pt x="1957743" y="2049187"/>
                  </a:lnTo>
                  <a:lnTo>
                    <a:pt x="2004408" y="2032407"/>
                  </a:lnTo>
                  <a:lnTo>
                    <a:pt x="2050114" y="2014353"/>
                  </a:lnTo>
                  <a:lnTo>
                    <a:pt x="2094822" y="1995057"/>
                  </a:lnTo>
                  <a:lnTo>
                    <a:pt x="2138493" y="1974546"/>
                  </a:lnTo>
                  <a:lnTo>
                    <a:pt x="2181089" y="1952851"/>
                  </a:lnTo>
                  <a:lnTo>
                    <a:pt x="2222571" y="1930002"/>
                  </a:lnTo>
                  <a:lnTo>
                    <a:pt x="2262900" y="1906028"/>
                  </a:lnTo>
                  <a:lnTo>
                    <a:pt x="2302037" y="1880959"/>
                  </a:lnTo>
                  <a:lnTo>
                    <a:pt x="2339944" y="1854826"/>
                  </a:lnTo>
                  <a:lnTo>
                    <a:pt x="2376582" y="1827656"/>
                  </a:lnTo>
                  <a:lnTo>
                    <a:pt x="2411913" y="1799482"/>
                  </a:lnTo>
                  <a:lnTo>
                    <a:pt x="2445897" y="1770331"/>
                  </a:lnTo>
                  <a:lnTo>
                    <a:pt x="2478497" y="1740234"/>
                  </a:lnTo>
                  <a:lnTo>
                    <a:pt x="2509672" y="1709221"/>
                  </a:lnTo>
                  <a:lnTo>
                    <a:pt x="2539386" y="1677321"/>
                  </a:lnTo>
                  <a:lnTo>
                    <a:pt x="2567598" y="1644564"/>
                  </a:lnTo>
                  <a:lnTo>
                    <a:pt x="2594271" y="1610980"/>
                  </a:lnTo>
                  <a:lnTo>
                    <a:pt x="2619365" y="1576599"/>
                  </a:lnTo>
                  <a:lnTo>
                    <a:pt x="2642842" y="1541450"/>
                  </a:lnTo>
                  <a:lnTo>
                    <a:pt x="2664663" y="1505563"/>
                  </a:lnTo>
                  <a:lnTo>
                    <a:pt x="2684790" y="1468968"/>
                  </a:lnTo>
                  <a:lnTo>
                    <a:pt x="2703184" y="1431694"/>
                  </a:lnTo>
                  <a:lnTo>
                    <a:pt x="2719805" y="1393772"/>
                  </a:lnTo>
                  <a:lnTo>
                    <a:pt x="2734616" y="1355231"/>
                  </a:lnTo>
                  <a:lnTo>
                    <a:pt x="2747578" y="1316100"/>
                  </a:lnTo>
                  <a:lnTo>
                    <a:pt x="2758652" y="1276410"/>
                  </a:lnTo>
                  <a:lnTo>
                    <a:pt x="2767799" y="1236191"/>
                  </a:lnTo>
                  <a:lnTo>
                    <a:pt x="2774981" y="1195471"/>
                  </a:lnTo>
                  <a:lnTo>
                    <a:pt x="2780159" y="1154281"/>
                  </a:lnTo>
                  <a:lnTo>
                    <a:pt x="2783294" y="1112651"/>
                  </a:lnTo>
                  <a:lnTo>
                    <a:pt x="2784348" y="1070610"/>
                  </a:lnTo>
                  <a:lnTo>
                    <a:pt x="2783294" y="1028568"/>
                  </a:lnTo>
                  <a:lnTo>
                    <a:pt x="2780159" y="986938"/>
                  </a:lnTo>
                  <a:lnTo>
                    <a:pt x="2774981" y="945748"/>
                  </a:lnTo>
                  <a:lnTo>
                    <a:pt x="2767799" y="905028"/>
                  </a:lnTo>
                  <a:lnTo>
                    <a:pt x="2758652" y="864809"/>
                  </a:lnTo>
                  <a:lnTo>
                    <a:pt x="2747578" y="825119"/>
                  </a:lnTo>
                  <a:lnTo>
                    <a:pt x="2734616" y="785988"/>
                  </a:lnTo>
                  <a:lnTo>
                    <a:pt x="2719805" y="747447"/>
                  </a:lnTo>
                  <a:lnTo>
                    <a:pt x="2703184" y="709525"/>
                  </a:lnTo>
                  <a:lnTo>
                    <a:pt x="2684790" y="672251"/>
                  </a:lnTo>
                  <a:lnTo>
                    <a:pt x="2664663" y="635656"/>
                  </a:lnTo>
                  <a:lnTo>
                    <a:pt x="2642842" y="599769"/>
                  </a:lnTo>
                  <a:lnTo>
                    <a:pt x="2619365" y="564620"/>
                  </a:lnTo>
                  <a:lnTo>
                    <a:pt x="2594271" y="530239"/>
                  </a:lnTo>
                  <a:lnTo>
                    <a:pt x="2567598" y="496655"/>
                  </a:lnTo>
                  <a:lnTo>
                    <a:pt x="2539386" y="463898"/>
                  </a:lnTo>
                  <a:lnTo>
                    <a:pt x="2509672" y="431998"/>
                  </a:lnTo>
                  <a:lnTo>
                    <a:pt x="2478497" y="400985"/>
                  </a:lnTo>
                  <a:lnTo>
                    <a:pt x="2445897" y="370888"/>
                  </a:lnTo>
                  <a:lnTo>
                    <a:pt x="2411913" y="341737"/>
                  </a:lnTo>
                  <a:lnTo>
                    <a:pt x="2376582" y="313563"/>
                  </a:lnTo>
                  <a:lnTo>
                    <a:pt x="2339944" y="286393"/>
                  </a:lnTo>
                  <a:lnTo>
                    <a:pt x="2302037" y="260260"/>
                  </a:lnTo>
                  <a:lnTo>
                    <a:pt x="2262900" y="235191"/>
                  </a:lnTo>
                  <a:lnTo>
                    <a:pt x="2222571" y="211217"/>
                  </a:lnTo>
                  <a:lnTo>
                    <a:pt x="2181089" y="188368"/>
                  </a:lnTo>
                  <a:lnTo>
                    <a:pt x="2138493" y="166673"/>
                  </a:lnTo>
                  <a:lnTo>
                    <a:pt x="2094822" y="146162"/>
                  </a:lnTo>
                  <a:lnTo>
                    <a:pt x="2050114" y="126866"/>
                  </a:lnTo>
                  <a:lnTo>
                    <a:pt x="2004408" y="108812"/>
                  </a:lnTo>
                  <a:lnTo>
                    <a:pt x="1957743" y="92032"/>
                  </a:lnTo>
                  <a:lnTo>
                    <a:pt x="1910157" y="76555"/>
                  </a:lnTo>
                  <a:lnTo>
                    <a:pt x="1861689" y="62411"/>
                  </a:lnTo>
                  <a:lnTo>
                    <a:pt x="1812378" y="49630"/>
                  </a:lnTo>
                  <a:lnTo>
                    <a:pt x="1762262" y="38241"/>
                  </a:lnTo>
                  <a:lnTo>
                    <a:pt x="1711380" y="28273"/>
                  </a:lnTo>
                  <a:lnTo>
                    <a:pt x="1659772" y="19758"/>
                  </a:lnTo>
                  <a:lnTo>
                    <a:pt x="1607474" y="12724"/>
                  </a:lnTo>
                  <a:lnTo>
                    <a:pt x="1554527" y="7202"/>
                  </a:lnTo>
                  <a:lnTo>
                    <a:pt x="1500969" y="3220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C8E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62300" y="1109472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0" y="1070610"/>
                  </a:moveTo>
                  <a:lnTo>
                    <a:pt x="1053" y="1028568"/>
                  </a:lnTo>
                  <a:lnTo>
                    <a:pt x="4188" y="986938"/>
                  </a:lnTo>
                  <a:lnTo>
                    <a:pt x="9366" y="945748"/>
                  </a:lnTo>
                  <a:lnTo>
                    <a:pt x="16548" y="905028"/>
                  </a:lnTo>
                  <a:lnTo>
                    <a:pt x="25695" y="864809"/>
                  </a:lnTo>
                  <a:lnTo>
                    <a:pt x="36769" y="825119"/>
                  </a:lnTo>
                  <a:lnTo>
                    <a:pt x="49731" y="785988"/>
                  </a:lnTo>
                  <a:lnTo>
                    <a:pt x="64542" y="747447"/>
                  </a:lnTo>
                  <a:lnTo>
                    <a:pt x="81163" y="709525"/>
                  </a:lnTo>
                  <a:lnTo>
                    <a:pt x="99557" y="672251"/>
                  </a:lnTo>
                  <a:lnTo>
                    <a:pt x="119684" y="635656"/>
                  </a:lnTo>
                  <a:lnTo>
                    <a:pt x="141505" y="599769"/>
                  </a:lnTo>
                  <a:lnTo>
                    <a:pt x="164982" y="564620"/>
                  </a:lnTo>
                  <a:lnTo>
                    <a:pt x="190076" y="530239"/>
                  </a:lnTo>
                  <a:lnTo>
                    <a:pt x="216749" y="496655"/>
                  </a:lnTo>
                  <a:lnTo>
                    <a:pt x="244961" y="463898"/>
                  </a:lnTo>
                  <a:lnTo>
                    <a:pt x="274675" y="431998"/>
                  </a:lnTo>
                  <a:lnTo>
                    <a:pt x="305850" y="400985"/>
                  </a:lnTo>
                  <a:lnTo>
                    <a:pt x="338450" y="370888"/>
                  </a:lnTo>
                  <a:lnTo>
                    <a:pt x="372434" y="341737"/>
                  </a:lnTo>
                  <a:lnTo>
                    <a:pt x="407765" y="313563"/>
                  </a:lnTo>
                  <a:lnTo>
                    <a:pt x="444403" y="286393"/>
                  </a:lnTo>
                  <a:lnTo>
                    <a:pt x="482310" y="260260"/>
                  </a:lnTo>
                  <a:lnTo>
                    <a:pt x="521447" y="235191"/>
                  </a:lnTo>
                  <a:lnTo>
                    <a:pt x="561776" y="211217"/>
                  </a:lnTo>
                  <a:lnTo>
                    <a:pt x="603258" y="188368"/>
                  </a:lnTo>
                  <a:lnTo>
                    <a:pt x="645854" y="166673"/>
                  </a:lnTo>
                  <a:lnTo>
                    <a:pt x="689525" y="146162"/>
                  </a:lnTo>
                  <a:lnTo>
                    <a:pt x="734233" y="126866"/>
                  </a:lnTo>
                  <a:lnTo>
                    <a:pt x="779939" y="108812"/>
                  </a:lnTo>
                  <a:lnTo>
                    <a:pt x="826604" y="92032"/>
                  </a:lnTo>
                  <a:lnTo>
                    <a:pt x="874190" y="76555"/>
                  </a:lnTo>
                  <a:lnTo>
                    <a:pt x="922658" y="62411"/>
                  </a:lnTo>
                  <a:lnTo>
                    <a:pt x="971969" y="49630"/>
                  </a:lnTo>
                  <a:lnTo>
                    <a:pt x="1022085" y="38241"/>
                  </a:lnTo>
                  <a:lnTo>
                    <a:pt x="1072967" y="28273"/>
                  </a:lnTo>
                  <a:lnTo>
                    <a:pt x="1124575" y="19758"/>
                  </a:lnTo>
                  <a:lnTo>
                    <a:pt x="1176873" y="12724"/>
                  </a:lnTo>
                  <a:lnTo>
                    <a:pt x="1229820" y="7202"/>
                  </a:lnTo>
                  <a:lnTo>
                    <a:pt x="1283378" y="3220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0"/>
                  </a:lnTo>
                  <a:lnTo>
                    <a:pt x="1554527" y="7202"/>
                  </a:lnTo>
                  <a:lnTo>
                    <a:pt x="1607474" y="12724"/>
                  </a:lnTo>
                  <a:lnTo>
                    <a:pt x="1659772" y="19758"/>
                  </a:lnTo>
                  <a:lnTo>
                    <a:pt x="1711380" y="28273"/>
                  </a:lnTo>
                  <a:lnTo>
                    <a:pt x="1762262" y="38241"/>
                  </a:lnTo>
                  <a:lnTo>
                    <a:pt x="1812378" y="49630"/>
                  </a:lnTo>
                  <a:lnTo>
                    <a:pt x="1861689" y="62411"/>
                  </a:lnTo>
                  <a:lnTo>
                    <a:pt x="1910157" y="76555"/>
                  </a:lnTo>
                  <a:lnTo>
                    <a:pt x="1957743" y="92032"/>
                  </a:lnTo>
                  <a:lnTo>
                    <a:pt x="2004408" y="108812"/>
                  </a:lnTo>
                  <a:lnTo>
                    <a:pt x="2050114" y="126866"/>
                  </a:lnTo>
                  <a:lnTo>
                    <a:pt x="2094822" y="146162"/>
                  </a:lnTo>
                  <a:lnTo>
                    <a:pt x="2138493" y="166673"/>
                  </a:lnTo>
                  <a:lnTo>
                    <a:pt x="2181089" y="188368"/>
                  </a:lnTo>
                  <a:lnTo>
                    <a:pt x="2222571" y="211217"/>
                  </a:lnTo>
                  <a:lnTo>
                    <a:pt x="2262900" y="235191"/>
                  </a:lnTo>
                  <a:lnTo>
                    <a:pt x="2302037" y="260260"/>
                  </a:lnTo>
                  <a:lnTo>
                    <a:pt x="2339944" y="286393"/>
                  </a:lnTo>
                  <a:lnTo>
                    <a:pt x="2376582" y="313563"/>
                  </a:lnTo>
                  <a:lnTo>
                    <a:pt x="2411913" y="341737"/>
                  </a:lnTo>
                  <a:lnTo>
                    <a:pt x="2445897" y="370888"/>
                  </a:lnTo>
                  <a:lnTo>
                    <a:pt x="2478497" y="400985"/>
                  </a:lnTo>
                  <a:lnTo>
                    <a:pt x="2509672" y="431998"/>
                  </a:lnTo>
                  <a:lnTo>
                    <a:pt x="2539386" y="463898"/>
                  </a:lnTo>
                  <a:lnTo>
                    <a:pt x="2567598" y="496655"/>
                  </a:lnTo>
                  <a:lnTo>
                    <a:pt x="2594271" y="530239"/>
                  </a:lnTo>
                  <a:lnTo>
                    <a:pt x="2619365" y="564620"/>
                  </a:lnTo>
                  <a:lnTo>
                    <a:pt x="2642842" y="599769"/>
                  </a:lnTo>
                  <a:lnTo>
                    <a:pt x="2664663" y="635656"/>
                  </a:lnTo>
                  <a:lnTo>
                    <a:pt x="2684790" y="672251"/>
                  </a:lnTo>
                  <a:lnTo>
                    <a:pt x="2703184" y="709525"/>
                  </a:lnTo>
                  <a:lnTo>
                    <a:pt x="2719805" y="747447"/>
                  </a:lnTo>
                  <a:lnTo>
                    <a:pt x="2734616" y="785988"/>
                  </a:lnTo>
                  <a:lnTo>
                    <a:pt x="2747578" y="825119"/>
                  </a:lnTo>
                  <a:lnTo>
                    <a:pt x="2758652" y="864809"/>
                  </a:lnTo>
                  <a:lnTo>
                    <a:pt x="2767799" y="905028"/>
                  </a:lnTo>
                  <a:lnTo>
                    <a:pt x="2774981" y="945748"/>
                  </a:lnTo>
                  <a:lnTo>
                    <a:pt x="2780159" y="986938"/>
                  </a:lnTo>
                  <a:lnTo>
                    <a:pt x="2783294" y="1028568"/>
                  </a:lnTo>
                  <a:lnTo>
                    <a:pt x="2784348" y="1070610"/>
                  </a:lnTo>
                  <a:lnTo>
                    <a:pt x="2783294" y="1112651"/>
                  </a:lnTo>
                  <a:lnTo>
                    <a:pt x="2780159" y="1154281"/>
                  </a:lnTo>
                  <a:lnTo>
                    <a:pt x="2774981" y="1195471"/>
                  </a:lnTo>
                  <a:lnTo>
                    <a:pt x="2767799" y="1236191"/>
                  </a:lnTo>
                  <a:lnTo>
                    <a:pt x="2758652" y="1276410"/>
                  </a:lnTo>
                  <a:lnTo>
                    <a:pt x="2747578" y="1316100"/>
                  </a:lnTo>
                  <a:lnTo>
                    <a:pt x="2734616" y="1355231"/>
                  </a:lnTo>
                  <a:lnTo>
                    <a:pt x="2719805" y="1393772"/>
                  </a:lnTo>
                  <a:lnTo>
                    <a:pt x="2703184" y="1431694"/>
                  </a:lnTo>
                  <a:lnTo>
                    <a:pt x="2684790" y="1468968"/>
                  </a:lnTo>
                  <a:lnTo>
                    <a:pt x="2664663" y="1505563"/>
                  </a:lnTo>
                  <a:lnTo>
                    <a:pt x="2642842" y="1541450"/>
                  </a:lnTo>
                  <a:lnTo>
                    <a:pt x="2619365" y="1576599"/>
                  </a:lnTo>
                  <a:lnTo>
                    <a:pt x="2594271" y="1610980"/>
                  </a:lnTo>
                  <a:lnTo>
                    <a:pt x="2567598" y="1644564"/>
                  </a:lnTo>
                  <a:lnTo>
                    <a:pt x="2539386" y="1677321"/>
                  </a:lnTo>
                  <a:lnTo>
                    <a:pt x="2509672" y="1709221"/>
                  </a:lnTo>
                  <a:lnTo>
                    <a:pt x="2478497" y="1740234"/>
                  </a:lnTo>
                  <a:lnTo>
                    <a:pt x="2445897" y="1770331"/>
                  </a:lnTo>
                  <a:lnTo>
                    <a:pt x="2411913" y="1799482"/>
                  </a:lnTo>
                  <a:lnTo>
                    <a:pt x="2376582" y="1827656"/>
                  </a:lnTo>
                  <a:lnTo>
                    <a:pt x="2339944" y="1854826"/>
                  </a:lnTo>
                  <a:lnTo>
                    <a:pt x="2302037" y="1880959"/>
                  </a:lnTo>
                  <a:lnTo>
                    <a:pt x="2262900" y="1906028"/>
                  </a:lnTo>
                  <a:lnTo>
                    <a:pt x="2222571" y="1930002"/>
                  </a:lnTo>
                  <a:lnTo>
                    <a:pt x="2181089" y="1952851"/>
                  </a:lnTo>
                  <a:lnTo>
                    <a:pt x="2138493" y="1974546"/>
                  </a:lnTo>
                  <a:lnTo>
                    <a:pt x="2094822" y="1995057"/>
                  </a:lnTo>
                  <a:lnTo>
                    <a:pt x="2050114" y="2014353"/>
                  </a:lnTo>
                  <a:lnTo>
                    <a:pt x="2004408" y="2032407"/>
                  </a:lnTo>
                  <a:lnTo>
                    <a:pt x="1957743" y="2049187"/>
                  </a:lnTo>
                  <a:lnTo>
                    <a:pt x="1910157" y="2064664"/>
                  </a:lnTo>
                  <a:lnTo>
                    <a:pt x="1861689" y="2078808"/>
                  </a:lnTo>
                  <a:lnTo>
                    <a:pt x="1812378" y="2091589"/>
                  </a:lnTo>
                  <a:lnTo>
                    <a:pt x="1762262" y="2102978"/>
                  </a:lnTo>
                  <a:lnTo>
                    <a:pt x="1711380" y="2112946"/>
                  </a:lnTo>
                  <a:lnTo>
                    <a:pt x="1659772" y="2121461"/>
                  </a:lnTo>
                  <a:lnTo>
                    <a:pt x="1607474" y="2128495"/>
                  </a:lnTo>
                  <a:lnTo>
                    <a:pt x="1554527" y="2134017"/>
                  </a:lnTo>
                  <a:lnTo>
                    <a:pt x="1500969" y="2137999"/>
                  </a:lnTo>
                  <a:lnTo>
                    <a:pt x="1446838" y="2140409"/>
                  </a:lnTo>
                  <a:lnTo>
                    <a:pt x="1392174" y="2141219"/>
                  </a:lnTo>
                  <a:lnTo>
                    <a:pt x="1337509" y="2140409"/>
                  </a:lnTo>
                  <a:lnTo>
                    <a:pt x="1283378" y="2137999"/>
                  </a:lnTo>
                  <a:lnTo>
                    <a:pt x="1229820" y="2134017"/>
                  </a:lnTo>
                  <a:lnTo>
                    <a:pt x="1176873" y="2128495"/>
                  </a:lnTo>
                  <a:lnTo>
                    <a:pt x="1124575" y="2121461"/>
                  </a:lnTo>
                  <a:lnTo>
                    <a:pt x="1072967" y="2112946"/>
                  </a:lnTo>
                  <a:lnTo>
                    <a:pt x="1022085" y="2102978"/>
                  </a:lnTo>
                  <a:lnTo>
                    <a:pt x="971969" y="2091589"/>
                  </a:lnTo>
                  <a:lnTo>
                    <a:pt x="922658" y="2078808"/>
                  </a:lnTo>
                  <a:lnTo>
                    <a:pt x="874190" y="2064664"/>
                  </a:lnTo>
                  <a:lnTo>
                    <a:pt x="826604" y="2049187"/>
                  </a:lnTo>
                  <a:lnTo>
                    <a:pt x="779939" y="2032407"/>
                  </a:lnTo>
                  <a:lnTo>
                    <a:pt x="734233" y="2014353"/>
                  </a:lnTo>
                  <a:lnTo>
                    <a:pt x="689525" y="1995057"/>
                  </a:lnTo>
                  <a:lnTo>
                    <a:pt x="645854" y="1974546"/>
                  </a:lnTo>
                  <a:lnTo>
                    <a:pt x="603258" y="1952851"/>
                  </a:lnTo>
                  <a:lnTo>
                    <a:pt x="561776" y="1930002"/>
                  </a:lnTo>
                  <a:lnTo>
                    <a:pt x="521447" y="1906028"/>
                  </a:lnTo>
                  <a:lnTo>
                    <a:pt x="482310" y="1880959"/>
                  </a:lnTo>
                  <a:lnTo>
                    <a:pt x="444403" y="1854826"/>
                  </a:lnTo>
                  <a:lnTo>
                    <a:pt x="407765" y="1827656"/>
                  </a:lnTo>
                  <a:lnTo>
                    <a:pt x="372434" y="1799482"/>
                  </a:lnTo>
                  <a:lnTo>
                    <a:pt x="338450" y="1770331"/>
                  </a:lnTo>
                  <a:lnTo>
                    <a:pt x="305850" y="1740234"/>
                  </a:lnTo>
                  <a:lnTo>
                    <a:pt x="274675" y="1709221"/>
                  </a:lnTo>
                  <a:lnTo>
                    <a:pt x="244961" y="1677321"/>
                  </a:lnTo>
                  <a:lnTo>
                    <a:pt x="216749" y="1644564"/>
                  </a:lnTo>
                  <a:lnTo>
                    <a:pt x="190076" y="1610980"/>
                  </a:lnTo>
                  <a:lnTo>
                    <a:pt x="164982" y="1576599"/>
                  </a:lnTo>
                  <a:lnTo>
                    <a:pt x="141505" y="1541450"/>
                  </a:lnTo>
                  <a:lnTo>
                    <a:pt x="119684" y="1505563"/>
                  </a:lnTo>
                  <a:lnTo>
                    <a:pt x="99557" y="1468968"/>
                  </a:lnTo>
                  <a:lnTo>
                    <a:pt x="81163" y="1431694"/>
                  </a:lnTo>
                  <a:lnTo>
                    <a:pt x="64542" y="1393772"/>
                  </a:lnTo>
                  <a:lnTo>
                    <a:pt x="49731" y="1355231"/>
                  </a:lnTo>
                  <a:lnTo>
                    <a:pt x="36769" y="1316100"/>
                  </a:lnTo>
                  <a:lnTo>
                    <a:pt x="25695" y="1276410"/>
                  </a:lnTo>
                  <a:lnTo>
                    <a:pt x="16548" y="1236191"/>
                  </a:lnTo>
                  <a:lnTo>
                    <a:pt x="9366" y="1195471"/>
                  </a:lnTo>
                  <a:lnTo>
                    <a:pt x="4188" y="1154281"/>
                  </a:lnTo>
                  <a:lnTo>
                    <a:pt x="1053" y="1112651"/>
                  </a:lnTo>
                  <a:lnTo>
                    <a:pt x="0" y="10706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69208" y="1423415"/>
              <a:ext cx="1969135" cy="1513840"/>
            </a:xfrm>
            <a:custGeom>
              <a:avLst/>
              <a:gdLst/>
              <a:ahLst/>
              <a:cxnLst/>
              <a:rect l="l" t="t" r="r" b="b"/>
              <a:pathLst>
                <a:path w="1969135" h="1513839">
                  <a:moveTo>
                    <a:pt x="1969008" y="0"/>
                  </a:moveTo>
                  <a:lnTo>
                    <a:pt x="0" y="0"/>
                  </a:lnTo>
                  <a:lnTo>
                    <a:pt x="0" y="1513331"/>
                  </a:lnTo>
                  <a:lnTo>
                    <a:pt x="1969008" y="1513331"/>
                  </a:lnTo>
                  <a:lnTo>
                    <a:pt x="1969008" y="0"/>
                  </a:lnTo>
                  <a:close/>
                </a:path>
              </a:pathLst>
            </a:custGeom>
            <a:solidFill>
              <a:srgbClr val="C8E0F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225290" y="1983181"/>
            <a:ext cx="6604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95" b="1">
                <a:latin typeface="Arial"/>
                <a:cs typeface="Arial"/>
              </a:rPr>
              <a:t>Wh</a:t>
            </a:r>
            <a:r>
              <a:rPr dirty="0" sz="2000" spc="-80" b="1">
                <a:latin typeface="Arial"/>
                <a:cs typeface="Arial"/>
              </a:rPr>
              <a:t>e</a:t>
            </a:r>
            <a:r>
              <a:rPr dirty="0" sz="2000" spc="-85" b="1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67758" y="2649982"/>
            <a:ext cx="2797175" cy="2155825"/>
            <a:chOff x="4667758" y="2649982"/>
            <a:chExt cx="2797175" cy="2155825"/>
          </a:xfrm>
        </p:grpSpPr>
        <p:sp>
          <p:nvSpPr>
            <p:cNvPr id="17" name="object 17"/>
            <p:cNvSpPr/>
            <p:nvPr/>
          </p:nvSpPr>
          <p:spPr>
            <a:xfrm>
              <a:off x="4674108" y="2656332"/>
              <a:ext cx="2784475" cy="2143125"/>
            </a:xfrm>
            <a:custGeom>
              <a:avLst/>
              <a:gdLst/>
              <a:ahLst/>
              <a:cxnLst/>
              <a:rect l="l" t="t" r="r" b="b"/>
              <a:pathLst>
                <a:path w="2784475" h="2143125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3"/>
                  </a:lnTo>
                  <a:lnTo>
                    <a:pt x="1229820" y="7208"/>
                  </a:lnTo>
                  <a:lnTo>
                    <a:pt x="1176873" y="12734"/>
                  </a:lnTo>
                  <a:lnTo>
                    <a:pt x="1124575" y="19774"/>
                  </a:lnTo>
                  <a:lnTo>
                    <a:pt x="1072967" y="28296"/>
                  </a:lnTo>
                  <a:lnTo>
                    <a:pt x="1022085" y="38271"/>
                  </a:lnTo>
                  <a:lnTo>
                    <a:pt x="971969" y="49669"/>
                  </a:lnTo>
                  <a:lnTo>
                    <a:pt x="922658" y="62460"/>
                  </a:lnTo>
                  <a:lnTo>
                    <a:pt x="874190" y="76615"/>
                  </a:lnTo>
                  <a:lnTo>
                    <a:pt x="826604" y="92104"/>
                  </a:lnTo>
                  <a:lnTo>
                    <a:pt x="779939" y="108897"/>
                  </a:lnTo>
                  <a:lnTo>
                    <a:pt x="734233" y="126964"/>
                  </a:lnTo>
                  <a:lnTo>
                    <a:pt x="689525" y="146275"/>
                  </a:lnTo>
                  <a:lnTo>
                    <a:pt x="645854" y="166802"/>
                  </a:lnTo>
                  <a:lnTo>
                    <a:pt x="603258" y="188513"/>
                  </a:lnTo>
                  <a:lnTo>
                    <a:pt x="561776" y="211379"/>
                  </a:lnTo>
                  <a:lnTo>
                    <a:pt x="521447" y="235371"/>
                  </a:lnTo>
                  <a:lnTo>
                    <a:pt x="482310" y="260458"/>
                  </a:lnTo>
                  <a:lnTo>
                    <a:pt x="444403" y="286611"/>
                  </a:lnTo>
                  <a:lnTo>
                    <a:pt x="407765" y="313801"/>
                  </a:lnTo>
                  <a:lnTo>
                    <a:pt x="372434" y="341996"/>
                  </a:lnTo>
                  <a:lnTo>
                    <a:pt x="338450" y="371168"/>
                  </a:lnTo>
                  <a:lnTo>
                    <a:pt x="305850" y="401287"/>
                  </a:lnTo>
                  <a:lnTo>
                    <a:pt x="274675" y="432323"/>
                  </a:lnTo>
                  <a:lnTo>
                    <a:pt x="244961" y="464246"/>
                  </a:lnTo>
                  <a:lnTo>
                    <a:pt x="216749" y="497026"/>
                  </a:lnTo>
                  <a:lnTo>
                    <a:pt x="190076" y="530634"/>
                  </a:lnTo>
                  <a:lnTo>
                    <a:pt x="164982" y="565039"/>
                  </a:lnTo>
                  <a:lnTo>
                    <a:pt x="141505" y="600213"/>
                  </a:lnTo>
                  <a:lnTo>
                    <a:pt x="119684" y="636126"/>
                  </a:lnTo>
                  <a:lnTo>
                    <a:pt x="99557" y="672746"/>
                  </a:lnTo>
                  <a:lnTo>
                    <a:pt x="81163" y="710046"/>
                  </a:lnTo>
                  <a:lnTo>
                    <a:pt x="64542" y="747994"/>
                  </a:lnTo>
                  <a:lnTo>
                    <a:pt x="49731" y="786562"/>
                  </a:lnTo>
                  <a:lnTo>
                    <a:pt x="36769" y="825719"/>
                  </a:lnTo>
                  <a:lnTo>
                    <a:pt x="25695" y="865435"/>
                  </a:lnTo>
                  <a:lnTo>
                    <a:pt x="16548" y="905682"/>
                  </a:lnTo>
                  <a:lnTo>
                    <a:pt x="9366" y="946429"/>
                  </a:lnTo>
                  <a:lnTo>
                    <a:pt x="4188" y="987646"/>
                  </a:lnTo>
                  <a:lnTo>
                    <a:pt x="1053" y="1029303"/>
                  </a:lnTo>
                  <a:lnTo>
                    <a:pt x="0" y="1071371"/>
                  </a:lnTo>
                  <a:lnTo>
                    <a:pt x="1053" y="1113440"/>
                  </a:lnTo>
                  <a:lnTo>
                    <a:pt x="4188" y="1155097"/>
                  </a:lnTo>
                  <a:lnTo>
                    <a:pt x="9366" y="1196314"/>
                  </a:lnTo>
                  <a:lnTo>
                    <a:pt x="16548" y="1237061"/>
                  </a:lnTo>
                  <a:lnTo>
                    <a:pt x="25695" y="1277308"/>
                  </a:lnTo>
                  <a:lnTo>
                    <a:pt x="36769" y="1317024"/>
                  </a:lnTo>
                  <a:lnTo>
                    <a:pt x="49731" y="1356181"/>
                  </a:lnTo>
                  <a:lnTo>
                    <a:pt x="64542" y="1394749"/>
                  </a:lnTo>
                  <a:lnTo>
                    <a:pt x="81163" y="1432697"/>
                  </a:lnTo>
                  <a:lnTo>
                    <a:pt x="99557" y="1469997"/>
                  </a:lnTo>
                  <a:lnTo>
                    <a:pt x="119684" y="1506617"/>
                  </a:lnTo>
                  <a:lnTo>
                    <a:pt x="141505" y="1542530"/>
                  </a:lnTo>
                  <a:lnTo>
                    <a:pt x="164982" y="1577704"/>
                  </a:lnTo>
                  <a:lnTo>
                    <a:pt x="190076" y="1612109"/>
                  </a:lnTo>
                  <a:lnTo>
                    <a:pt x="216749" y="1645717"/>
                  </a:lnTo>
                  <a:lnTo>
                    <a:pt x="244961" y="1678497"/>
                  </a:lnTo>
                  <a:lnTo>
                    <a:pt x="274675" y="1710420"/>
                  </a:lnTo>
                  <a:lnTo>
                    <a:pt x="305850" y="1741456"/>
                  </a:lnTo>
                  <a:lnTo>
                    <a:pt x="338450" y="1771575"/>
                  </a:lnTo>
                  <a:lnTo>
                    <a:pt x="372434" y="1800747"/>
                  </a:lnTo>
                  <a:lnTo>
                    <a:pt x="407765" y="1828942"/>
                  </a:lnTo>
                  <a:lnTo>
                    <a:pt x="444403" y="1856132"/>
                  </a:lnTo>
                  <a:lnTo>
                    <a:pt x="482310" y="1882285"/>
                  </a:lnTo>
                  <a:lnTo>
                    <a:pt x="521447" y="1907372"/>
                  </a:lnTo>
                  <a:lnTo>
                    <a:pt x="561776" y="1931364"/>
                  </a:lnTo>
                  <a:lnTo>
                    <a:pt x="603258" y="1954230"/>
                  </a:lnTo>
                  <a:lnTo>
                    <a:pt x="645854" y="1975941"/>
                  </a:lnTo>
                  <a:lnTo>
                    <a:pt x="689525" y="1996468"/>
                  </a:lnTo>
                  <a:lnTo>
                    <a:pt x="734233" y="2015779"/>
                  </a:lnTo>
                  <a:lnTo>
                    <a:pt x="779939" y="2033846"/>
                  </a:lnTo>
                  <a:lnTo>
                    <a:pt x="826604" y="2050639"/>
                  </a:lnTo>
                  <a:lnTo>
                    <a:pt x="874190" y="2066128"/>
                  </a:lnTo>
                  <a:lnTo>
                    <a:pt x="922658" y="2080283"/>
                  </a:lnTo>
                  <a:lnTo>
                    <a:pt x="971969" y="2093074"/>
                  </a:lnTo>
                  <a:lnTo>
                    <a:pt x="1022085" y="2104472"/>
                  </a:lnTo>
                  <a:lnTo>
                    <a:pt x="1072967" y="2114447"/>
                  </a:lnTo>
                  <a:lnTo>
                    <a:pt x="1124575" y="2122969"/>
                  </a:lnTo>
                  <a:lnTo>
                    <a:pt x="1176873" y="2130009"/>
                  </a:lnTo>
                  <a:lnTo>
                    <a:pt x="1229820" y="2135535"/>
                  </a:lnTo>
                  <a:lnTo>
                    <a:pt x="1283378" y="2139520"/>
                  </a:lnTo>
                  <a:lnTo>
                    <a:pt x="1337509" y="2141933"/>
                  </a:lnTo>
                  <a:lnTo>
                    <a:pt x="1392174" y="2142743"/>
                  </a:lnTo>
                  <a:lnTo>
                    <a:pt x="1446838" y="2141933"/>
                  </a:lnTo>
                  <a:lnTo>
                    <a:pt x="1500969" y="2139520"/>
                  </a:lnTo>
                  <a:lnTo>
                    <a:pt x="1554527" y="2135535"/>
                  </a:lnTo>
                  <a:lnTo>
                    <a:pt x="1607474" y="2130009"/>
                  </a:lnTo>
                  <a:lnTo>
                    <a:pt x="1659772" y="2122969"/>
                  </a:lnTo>
                  <a:lnTo>
                    <a:pt x="1711380" y="2114447"/>
                  </a:lnTo>
                  <a:lnTo>
                    <a:pt x="1762262" y="2104472"/>
                  </a:lnTo>
                  <a:lnTo>
                    <a:pt x="1812378" y="2093074"/>
                  </a:lnTo>
                  <a:lnTo>
                    <a:pt x="1861689" y="2080283"/>
                  </a:lnTo>
                  <a:lnTo>
                    <a:pt x="1910157" y="2066128"/>
                  </a:lnTo>
                  <a:lnTo>
                    <a:pt x="1957743" y="2050639"/>
                  </a:lnTo>
                  <a:lnTo>
                    <a:pt x="2004408" y="2033846"/>
                  </a:lnTo>
                  <a:lnTo>
                    <a:pt x="2050114" y="2015779"/>
                  </a:lnTo>
                  <a:lnTo>
                    <a:pt x="2094822" y="1996468"/>
                  </a:lnTo>
                  <a:lnTo>
                    <a:pt x="2138493" y="1975941"/>
                  </a:lnTo>
                  <a:lnTo>
                    <a:pt x="2181089" y="1954230"/>
                  </a:lnTo>
                  <a:lnTo>
                    <a:pt x="2222571" y="1931364"/>
                  </a:lnTo>
                  <a:lnTo>
                    <a:pt x="2262900" y="1907372"/>
                  </a:lnTo>
                  <a:lnTo>
                    <a:pt x="2302037" y="1882285"/>
                  </a:lnTo>
                  <a:lnTo>
                    <a:pt x="2339944" y="1856132"/>
                  </a:lnTo>
                  <a:lnTo>
                    <a:pt x="2376582" y="1828942"/>
                  </a:lnTo>
                  <a:lnTo>
                    <a:pt x="2411913" y="1800747"/>
                  </a:lnTo>
                  <a:lnTo>
                    <a:pt x="2445897" y="1771575"/>
                  </a:lnTo>
                  <a:lnTo>
                    <a:pt x="2478497" y="1741456"/>
                  </a:lnTo>
                  <a:lnTo>
                    <a:pt x="2509672" y="1710420"/>
                  </a:lnTo>
                  <a:lnTo>
                    <a:pt x="2539386" y="1678497"/>
                  </a:lnTo>
                  <a:lnTo>
                    <a:pt x="2567598" y="1645717"/>
                  </a:lnTo>
                  <a:lnTo>
                    <a:pt x="2594271" y="1612109"/>
                  </a:lnTo>
                  <a:lnTo>
                    <a:pt x="2619365" y="1577704"/>
                  </a:lnTo>
                  <a:lnTo>
                    <a:pt x="2642842" y="1542530"/>
                  </a:lnTo>
                  <a:lnTo>
                    <a:pt x="2664663" y="1506617"/>
                  </a:lnTo>
                  <a:lnTo>
                    <a:pt x="2684790" y="1469997"/>
                  </a:lnTo>
                  <a:lnTo>
                    <a:pt x="2703184" y="1432697"/>
                  </a:lnTo>
                  <a:lnTo>
                    <a:pt x="2719805" y="1394749"/>
                  </a:lnTo>
                  <a:lnTo>
                    <a:pt x="2734616" y="1356181"/>
                  </a:lnTo>
                  <a:lnTo>
                    <a:pt x="2747578" y="1317024"/>
                  </a:lnTo>
                  <a:lnTo>
                    <a:pt x="2758652" y="1277308"/>
                  </a:lnTo>
                  <a:lnTo>
                    <a:pt x="2767799" y="1237061"/>
                  </a:lnTo>
                  <a:lnTo>
                    <a:pt x="2774981" y="1196314"/>
                  </a:lnTo>
                  <a:lnTo>
                    <a:pt x="2780159" y="1155097"/>
                  </a:lnTo>
                  <a:lnTo>
                    <a:pt x="2783294" y="1113440"/>
                  </a:lnTo>
                  <a:lnTo>
                    <a:pt x="2784347" y="1071371"/>
                  </a:lnTo>
                  <a:lnTo>
                    <a:pt x="2783294" y="1029303"/>
                  </a:lnTo>
                  <a:lnTo>
                    <a:pt x="2780159" y="987646"/>
                  </a:lnTo>
                  <a:lnTo>
                    <a:pt x="2774981" y="946429"/>
                  </a:lnTo>
                  <a:lnTo>
                    <a:pt x="2767799" y="905682"/>
                  </a:lnTo>
                  <a:lnTo>
                    <a:pt x="2758652" y="865435"/>
                  </a:lnTo>
                  <a:lnTo>
                    <a:pt x="2747578" y="825719"/>
                  </a:lnTo>
                  <a:lnTo>
                    <a:pt x="2734616" y="786562"/>
                  </a:lnTo>
                  <a:lnTo>
                    <a:pt x="2719805" y="747994"/>
                  </a:lnTo>
                  <a:lnTo>
                    <a:pt x="2703184" y="710046"/>
                  </a:lnTo>
                  <a:lnTo>
                    <a:pt x="2684790" y="672746"/>
                  </a:lnTo>
                  <a:lnTo>
                    <a:pt x="2664663" y="636126"/>
                  </a:lnTo>
                  <a:lnTo>
                    <a:pt x="2642842" y="600213"/>
                  </a:lnTo>
                  <a:lnTo>
                    <a:pt x="2619365" y="565039"/>
                  </a:lnTo>
                  <a:lnTo>
                    <a:pt x="2594271" y="530634"/>
                  </a:lnTo>
                  <a:lnTo>
                    <a:pt x="2567598" y="497026"/>
                  </a:lnTo>
                  <a:lnTo>
                    <a:pt x="2539386" y="464246"/>
                  </a:lnTo>
                  <a:lnTo>
                    <a:pt x="2509672" y="432323"/>
                  </a:lnTo>
                  <a:lnTo>
                    <a:pt x="2478497" y="401287"/>
                  </a:lnTo>
                  <a:lnTo>
                    <a:pt x="2445897" y="371168"/>
                  </a:lnTo>
                  <a:lnTo>
                    <a:pt x="2411913" y="341996"/>
                  </a:lnTo>
                  <a:lnTo>
                    <a:pt x="2376582" y="313801"/>
                  </a:lnTo>
                  <a:lnTo>
                    <a:pt x="2339944" y="286611"/>
                  </a:lnTo>
                  <a:lnTo>
                    <a:pt x="2302037" y="260458"/>
                  </a:lnTo>
                  <a:lnTo>
                    <a:pt x="2262900" y="235371"/>
                  </a:lnTo>
                  <a:lnTo>
                    <a:pt x="2222571" y="211379"/>
                  </a:lnTo>
                  <a:lnTo>
                    <a:pt x="2181089" y="188513"/>
                  </a:lnTo>
                  <a:lnTo>
                    <a:pt x="2138493" y="166802"/>
                  </a:lnTo>
                  <a:lnTo>
                    <a:pt x="2094822" y="146275"/>
                  </a:lnTo>
                  <a:lnTo>
                    <a:pt x="2050114" y="126964"/>
                  </a:lnTo>
                  <a:lnTo>
                    <a:pt x="2004408" y="108897"/>
                  </a:lnTo>
                  <a:lnTo>
                    <a:pt x="1957743" y="92104"/>
                  </a:lnTo>
                  <a:lnTo>
                    <a:pt x="1910157" y="76615"/>
                  </a:lnTo>
                  <a:lnTo>
                    <a:pt x="1861689" y="62460"/>
                  </a:lnTo>
                  <a:lnTo>
                    <a:pt x="1812378" y="49669"/>
                  </a:lnTo>
                  <a:lnTo>
                    <a:pt x="1762262" y="38271"/>
                  </a:lnTo>
                  <a:lnTo>
                    <a:pt x="1711380" y="28296"/>
                  </a:lnTo>
                  <a:lnTo>
                    <a:pt x="1659772" y="19774"/>
                  </a:lnTo>
                  <a:lnTo>
                    <a:pt x="1607474" y="12734"/>
                  </a:lnTo>
                  <a:lnTo>
                    <a:pt x="1554527" y="7208"/>
                  </a:lnTo>
                  <a:lnTo>
                    <a:pt x="1500969" y="3223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74108" y="2656332"/>
              <a:ext cx="2784475" cy="2143125"/>
            </a:xfrm>
            <a:custGeom>
              <a:avLst/>
              <a:gdLst/>
              <a:ahLst/>
              <a:cxnLst/>
              <a:rect l="l" t="t" r="r" b="b"/>
              <a:pathLst>
                <a:path w="2784475" h="2143125">
                  <a:moveTo>
                    <a:pt x="0" y="1071371"/>
                  </a:moveTo>
                  <a:lnTo>
                    <a:pt x="1053" y="1029303"/>
                  </a:lnTo>
                  <a:lnTo>
                    <a:pt x="4188" y="987646"/>
                  </a:lnTo>
                  <a:lnTo>
                    <a:pt x="9366" y="946429"/>
                  </a:lnTo>
                  <a:lnTo>
                    <a:pt x="16548" y="905682"/>
                  </a:lnTo>
                  <a:lnTo>
                    <a:pt x="25695" y="865435"/>
                  </a:lnTo>
                  <a:lnTo>
                    <a:pt x="36769" y="825719"/>
                  </a:lnTo>
                  <a:lnTo>
                    <a:pt x="49731" y="786562"/>
                  </a:lnTo>
                  <a:lnTo>
                    <a:pt x="64542" y="747994"/>
                  </a:lnTo>
                  <a:lnTo>
                    <a:pt x="81163" y="710046"/>
                  </a:lnTo>
                  <a:lnTo>
                    <a:pt x="99557" y="672746"/>
                  </a:lnTo>
                  <a:lnTo>
                    <a:pt x="119684" y="636126"/>
                  </a:lnTo>
                  <a:lnTo>
                    <a:pt x="141505" y="600213"/>
                  </a:lnTo>
                  <a:lnTo>
                    <a:pt x="164982" y="565039"/>
                  </a:lnTo>
                  <a:lnTo>
                    <a:pt x="190076" y="530634"/>
                  </a:lnTo>
                  <a:lnTo>
                    <a:pt x="216749" y="497026"/>
                  </a:lnTo>
                  <a:lnTo>
                    <a:pt x="244961" y="464246"/>
                  </a:lnTo>
                  <a:lnTo>
                    <a:pt x="274675" y="432323"/>
                  </a:lnTo>
                  <a:lnTo>
                    <a:pt x="305850" y="401287"/>
                  </a:lnTo>
                  <a:lnTo>
                    <a:pt x="338450" y="371168"/>
                  </a:lnTo>
                  <a:lnTo>
                    <a:pt x="372434" y="341996"/>
                  </a:lnTo>
                  <a:lnTo>
                    <a:pt x="407765" y="313801"/>
                  </a:lnTo>
                  <a:lnTo>
                    <a:pt x="444403" y="286611"/>
                  </a:lnTo>
                  <a:lnTo>
                    <a:pt x="482310" y="260458"/>
                  </a:lnTo>
                  <a:lnTo>
                    <a:pt x="521447" y="235371"/>
                  </a:lnTo>
                  <a:lnTo>
                    <a:pt x="561776" y="211379"/>
                  </a:lnTo>
                  <a:lnTo>
                    <a:pt x="603258" y="188513"/>
                  </a:lnTo>
                  <a:lnTo>
                    <a:pt x="645854" y="166802"/>
                  </a:lnTo>
                  <a:lnTo>
                    <a:pt x="689525" y="146275"/>
                  </a:lnTo>
                  <a:lnTo>
                    <a:pt x="734233" y="126964"/>
                  </a:lnTo>
                  <a:lnTo>
                    <a:pt x="779939" y="108897"/>
                  </a:lnTo>
                  <a:lnTo>
                    <a:pt x="826604" y="92104"/>
                  </a:lnTo>
                  <a:lnTo>
                    <a:pt x="874190" y="76615"/>
                  </a:lnTo>
                  <a:lnTo>
                    <a:pt x="922658" y="62460"/>
                  </a:lnTo>
                  <a:lnTo>
                    <a:pt x="971969" y="49669"/>
                  </a:lnTo>
                  <a:lnTo>
                    <a:pt x="1022085" y="38271"/>
                  </a:lnTo>
                  <a:lnTo>
                    <a:pt x="1072967" y="28296"/>
                  </a:lnTo>
                  <a:lnTo>
                    <a:pt x="1124575" y="19774"/>
                  </a:lnTo>
                  <a:lnTo>
                    <a:pt x="1176873" y="12734"/>
                  </a:lnTo>
                  <a:lnTo>
                    <a:pt x="1229820" y="7208"/>
                  </a:lnTo>
                  <a:lnTo>
                    <a:pt x="1283378" y="3223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3"/>
                  </a:lnTo>
                  <a:lnTo>
                    <a:pt x="1554527" y="7208"/>
                  </a:lnTo>
                  <a:lnTo>
                    <a:pt x="1607474" y="12734"/>
                  </a:lnTo>
                  <a:lnTo>
                    <a:pt x="1659772" y="19774"/>
                  </a:lnTo>
                  <a:lnTo>
                    <a:pt x="1711380" y="28296"/>
                  </a:lnTo>
                  <a:lnTo>
                    <a:pt x="1762262" y="38271"/>
                  </a:lnTo>
                  <a:lnTo>
                    <a:pt x="1812378" y="49669"/>
                  </a:lnTo>
                  <a:lnTo>
                    <a:pt x="1861689" y="62460"/>
                  </a:lnTo>
                  <a:lnTo>
                    <a:pt x="1910157" y="76615"/>
                  </a:lnTo>
                  <a:lnTo>
                    <a:pt x="1957743" y="92104"/>
                  </a:lnTo>
                  <a:lnTo>
                    <a:pt x="2004408" y="108897"/>
                  </a:lnTo>
                  <a:lnTo>
                    <a:pt x="2050114" y="126964"/>
                  </a:lnTo>
                  <a:lnTo>
                    <a:pt x="2094822" y="146275"/>
                  </a:lnTo>
                  <a:lnTo>
                    <a:pt x="2138493" y="166802"/>
                  </a:lnTo>
                  <a:lnTo>
                    <a:pt x="2181089" y="188513"/>
                  </a:lnTo>
                  <a:lnTo>
                    <a:pt x="2222571" y="211379"/>
                  </a:lnTo>
                  <a:lnTo>
                    <a:pt x="2262900" y="235371"/>
                  </a:lnTo>
                  <a:lnTo>
                    <a:pt x="2302037" y="260458"/>
                  </a:lnTo>
                  <a:lnTo>
                    <a:pt x="2339944" y="286611"/>
                  </a:lnTo>
                  <a:lnTo>
                    <a:pt x="2376582" y="313801"/>
                  </a:lnTo>
                  <a:lnTo>
                    <a:pt x="2411913" y="341996"/>
                  </a:lnTo>
                  <a:lnTo>
                    <a:pt x="2445897" y="371168"/>
                  </a:lnTo>
                  <a:lnTo>
                    <a:pt x="2478497" y="401287"/>
                  </a:lnTo>
                  <a:lnTo>
                    <a:pt x="2509672" y="432323"/>
                  </a:lnTo>
                  <a:lnTo>
                    <a:pt x="2539386" y="464246"/>
                  </a:lnTo>
                  <a:lnTo>
                    <a:pt x="2567598" y="497026"/>
                  </a:lnTo>
                  <a:lnTo>
                    <a:pt x="2594271" y="530634"/>
                  </a:lnTo>
                  <a:lnTo>
                    <a:pt x="2619365" y="565039"/>
                  </a:lnTo>
                  <a:lnTo>
                    <a:pt x="2642842" y="600213"/>
                  </a:lnTo>
                  <a:lnTo>
                    <a:pt x="2664663" y="636126"/>
                  </a:lnTo>
                  <a:lnTo>
                    <a:pt x="2684790" y="672746"/>
                  </a:lnTo>
                  <a:lnTo>
                    <a:pt x="2703184" y="710046"/>
                  </a:lnTo>
                  <a:lnTo>
                    <a:pt x="2719805" y="747994"/>
                  </a:lnTo>
                  <a:lnTo>
                    <a:pt x="2734616" y="786562"/>
                  </a:lnTo>
                  <a:lnTo>
                    <a:pt x="2747578" y="825719"/>
                  </a:lnTo>
                  <a:lnTo>
                    <a:pt x="2758652" y="865435"/>
                  </a:lnTo>
                  <a:lnTo>
                    <a:pt x="2767799" y="905682"/>
                  </a:lnTo>
                  <a:lnTo>
                    <a:pt x="2774981" y="946429"/>
                  </a:lnTo>
                  <a:lnTo>
                    <a:pt x="2780159" y="987646"/>
                  </a:lnTo>
                  <a:lnTo>
                    <a:pt x="2783294" y="1029303"/>
                  </a:lnTo>
                  <a:lnTo>
                    <a:pt x="2784347" y="1071371"/>
                  </a:lnTo>
                  <a:lnTo>
                    <a:pt x="2783294" y="1113440"/>
                  </a:lnTo>
                  <a:lnTo>
                    <a:pt x="2780159" y="1155097"/>
                  </a:lnTo>
                  <a:lnTo>
                    <a:pt x="2774981" y="1196314"/>
                  </a:lnTo>
                  <a:lnTo>
                    <a:pt x="2767799" y="1237061"/>
                  </a:lnTo>
                  <a:lnTo>
                    <a:pt x="2758652" y="1277308"/>
                  </a:lnTo>
                  <a:lnTo>
                    <a:pt x="2747578" y="1317024"/>
                  </a:lnTo>
                  <a:lnTo>
                    <a:pt x="2734616" y="1356181"/>
                  </a:lnTo>
                  <a:lnTo>
                    <a:pt x="2719805" y="1394749"/>
                  </a:lnTo>
                  <a:lnTo>
                    <a:pt x="2703184" y="1432697"/>
                  </a:lnTo>
                  <a:lnTo>
                    <a:pt x="2684790" y="1469997"/>
                  </a:lnTo>
                  <a:lnTo>
                    <a:pt x="2664663" y="1506617"/>
                  </a:lnTo>
                  <a:lnTo>
                    <a:pt x="2642842" y="1542530"/>
                  </a:lnTo>
                  <a:lnTo>
                    <a:pt x="2619365" y="1577704"/>
                  </a:lnTo>
                  <a:lnTo>
                    <a:pt x="2594271" y="1612109"/>
                  </a:lnTo>
                  <a:lnTo>
                    <a:pt x="2567598" y="1645717"/>
                  </a:lnTo>
                  <a:lnTo>
                    <a:pt x="2539386" y="1678497"/>
                  </a:lnTo>
                  <a:lnTo>
                    <a:pt x="2509672" y="1710420"/>
                  </a:lnTo>
                  <a:lnTo>
                    <a:pt x="2478497" y="1741456"/>
                  </a:lnTo>
                  <a:lnTo>
                    <a:pt x="2445897" y="1771575"/>
                  </a:lnTo>
                  <a:lnTo>
                    <a:pt x="2411913" y="1800747"/>
                  </a:lnTo>
                  <a:lnTo>
                    <a:pt x="2376582" y="1828942"/>
                  </a:lnTo>
                  <a:lnTo>
                    <a:pt x="2339944" y="1856132"/>
                  </a:lnTo>
                  <a:lnTo>
                    <a:pt x="2302037" y="1882285"/>
                  </a:lnTo>
                  <a:lnTo>
                    <a:pt x="2262900" y="1907372"/>
                  </a:lnTo>
                  <a:lnTo>
                    <a:pt x="2222571" y="1931364"/>
                  </a:lnTo>
                  <a:lnTo>
                    <a:pt x="2181089" y="1954230"/>
                  </a:lnTo>
                  <a:lnTo>
                    <a:pt x="2138493" y="1975941"/>
                  </a:lnTo>
                  <a:lnTo>
                    <a:pt x="2094822" y="1996468"/>
                  </a:lnTo>
                  <a:lnTo>
                    <a:pt x="2050114" y="2015779"/>
                  </a:lnTo>
                  <a:lnTo>
                    <a:pt x="2004408" y="2033846"/>
                  </a:lnTo>
                  <a:lnTo>
                    <a:pt x="1957743" y="2050639"/>
                  </a:lnTo>
                  <a:lnTo>
                    <a:pt x="1910157" y="2066128"/>
                  </a:lnTo>
                  <a:lnTo>
                    <a:pt x="1861689" y="2080283"/>
                  </a:lnTo>
                  <a:lnTo>
                    <a:pt x="1812378" y="2093074"/>
                  </a:lnTo>
                  <a:lnTo>
                    <a:pt x="1762262" y="2104472"/>
                  </a:lnTo>
                  <a:lnTo>
                    <a:pt x="1711380" y="2114447"/>
                  </a:lnTo>
                  <a:lnTo>
                    <a:pt x="1659772" y="2122969"/>
                  </a:lnTo>
                  <a:lnTo>
                    <a:pt x="1607474" y="2130009"/>
                  </a:lnTo>
                  <a:lnTo>
                    <a:pt x="1554527" y="2135535"/>
                  </a:lnTo>
                  <a:lnTo>
                    <a:pt x="1500969" y="2139520"/>
                  </a:lnTo>
                  <a:lnTo>
                    <a:pt x="1446838" y="2141933"/>
                  </a:lnTo>
                  <a:lnTo>
                    <a:pt x="1392174" y="2142743"/>
                  </a:lnTo>
                  <a:lnTo>
                    <a:pt x="1337509" y="2141933"/>
                  </a:lnTo>
                  <a:lnTo>
                    <a:pt x="1283378" y="2139520"/>
                  </a:lnTo>
                  <a:lnTo>
                    <a:pt x="1229820" y="2135535"/>
                  </a:lnTo>
                  <a:lnTo>
                    <a:pt x="1176873" y="2130009"/>
                  </a:lnTo>
                  <a:lnTo>
                    <a:pt x="1124575" y="2122969"/>
                  </a:lnTo>
                  <a:lnTo>
                    <a:pt x="1072967" y="2114447"/>
                  </a:lnTo>
                  <a:lnTo>
                    <a:pt x="1022085" y="2104472"/>
                  </a:lnTo>
                  <a:lnTo>
                    <a:pt x="971969" y="2093074"/>
                  </a:lnTo>
                  <a:lnTo>
                    <a:pt x="922658" y="2080283"/>
                  </a:lnTo>
                  <a:lnTo>
                    <a:pt x="874190" y="2066128"/>
                  </a:lnTo>
                  <a:lnTo>
                    <a:pt x="826604" y="2050639"/>
                  </a:lnTo>
                  <a:lnTo>
                    <a:pt x="779939" y="2033846"/>
                  </a:lnTo>
                  <a:lnTo>
                    <a:pt x="734233" y="2015779"/>
                  </a:lnTo>
                  <a:lnTo>
                    <a:pt x="689525" y="1996468"/>
                  </a:lnTo>
                  <a:lnTo>
                    <a:pt x="645854" y="1975941"/>
                  </a:lnTo>
                  <a:lnTo>
                    <a:pt x="603258" y="1954230"/>
                  </a:lnTo>
                  <a:lnTo>
                    <a:pt x="561776" y="1931364"/>
                  </a:lnTo>
                  <a:lnTo>
                    <a:pt x="521447" y="1907372"/>
                  </a:lnTo>
                  <a:lnTo>
                    <a:pt x="482310" y="1882285"/>
                  </a:lnTo>
                  <a:lnTo>
                    <a:pt x="444403" y="1856132"/>
                  </a:lnTo>
                  <a:lnTo>
                    <a:pt x="407765" y="1828942"/>
                  </a:lnTo>
                  <a:lnTo>
                    <a:pt x="372434" y="1800747"/>
                  </a:lnTo>
                  <a:lnTo>
                    <a:pt x="338450" y="1771575"/>
                  </a:lnTo>
                  <a:lnTo>
                    <a:pt x="305850" y="1741456"/>
                  </a:lnTo>
                  <a:lnTo>
                    <a:pt x="274675" y="1710420"/>
                  </a:lnTo>
                  <a:lnTo>
                    <a:pt x="244961" y="1678497"/>
                  </a:lnTo>
                  <a:lnTo>
                    <a:pt x="216749" y="1645717"/>
                  </a:lnTo>
                  <a:lnTo>
                    <a:pt x="190076" y="1612109"/>
                  </a:lnTo>
                  <a:lnTo>
                    <a:pt x="164982" y="1577704"/>
                  </a:lnTo>
                  <a:lnTo>
                    <a:pt x="141505" y="1542530"/>
                  </a:lnTo>
                  <a:lnTo>
                    <a:pt x="119684" y="1506617"/>
                  </a:lnTo>
                  <a:lnTo>
                    <a:pt x="99557" y="1469997"/>
                  </a:lnTo>
                  <a:lnTo>
                    <a:pt x="81163" y="1432697"/>
                  </a:lnTo>
                  <a:lnTo>
                    <a:pt x="64542" y="1394749"/>
                  </a:lnTo>
                  <a:lnTo>
                    <a:pt x="49731" y="1356181"/>
                  </a:lnTo>
                  <a:lnTo>
                    <a:pt x="36769" y="1317024"/>
                  </a:lnTo>
                  <a:lnTo>
                    <a:pt x="25695" y="1277308"/>
                  </a:lnTo>
                  <a:lnTo>
                    <a:pt x="16548" y="1237061"/>
                  </a:lnTo>
                  <a:lnTo>
                    <a:pt x="9366" y="1196314"/>
                  </a:lnTo>
                  <a:lnTo>
                    <a:pt x="4188" y="1155097"/>
                  </a:lnTo>
                  <a:lnTo>
                    <a:pt x="1053" y="1113440"/>
                  </a:lnTo>
                  <a:lnTo>
                    <a:pt x="0" y="107137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81016" y="2970276"/>
              <a:ext cx="1969135" cy="1515110"/>
            </a:xfrm>
            <a:custGeom>
              <a:avLst/>
              <a:gdLst/>
              <a:ahLst/>
              <a:cxnLst/>
              <a:rect l="l" t="t" r="r" b="b"/>
              <a:pathLst>
                <a:path w="1969134" h="1515110">
                  <a:moveTo>
                    <a:pt x="1969008" y="0"/>
                  </a:moveTo>
                  <a:lnTo>
                    <a:pt x="0" y="0"/>
                  </a:lnTo>
                  <a:lnTo>
                    <a:pt x="0" y="1514856"/>
                  </a:lnTo>
                  <a:lnTo>
                    <a:pt x="1969008" y="1514856"/>
                  </a:lnTo>
                  <a:lnTo>
                    <a:pt x="196900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185664" y="3393769"/>
            <a:ext cx="1762125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dirty="0" sz="2000" spc="-165" b="1">
                <a:latin typeface="Arial"/>
                <a:cs typeface="Arial"/>
              </a:rPr>
              <a:t>S</a:t>
            </a:r>
            <a:r>
              <a:rPr dirty="0" sz="2000" spc="-80" b="1">
                <a:latin typeface="Arial"/>
                <a:cs typeface="Arial"/>
              </a:rPr>
              <a:t>l</a:t>
            </a:r>
            <a:r>
              <a:rPr dirty="0" sz="2000" spc="-110" b="1">
                <a:latin typeface="Arial"/>
                <a:cs typeface="Arial"/>
              </a:rPr>
              <a:t>aug</a:t>
            </a:r>
            <a:r>
              <a:rPr dirty="0" sz="2000" spc="-120" b="1">
                <a:latin typeface="Arial"/>
                <a:cs typeface="Arial"/>
              </a:rPr>
              <a:t>h</a:t>
            </a:r>
            <a:r>
              <a:rPr dirty="0" sz="2000" spc="-30" b="1">
                <a:latin typeface="Arial"/>
                <a:cs typeface="Arial"/>
              </a:rPr>
              <a:t>te</a:t>
            </a:r>
            <a:r>
              <a:rPr dirty="0" sz="2000" spc="-30" b="1">
                <a:latin typeface="Arial"/>
                <a:cs typeface="Arial"/>
              </a:rPr>
              <a:t>r</a:t>
            </a:r>
            <a:r>
              <a:rPr dirty="0" sz="2000" spc="-110" b="1">
                <a:latin typeface="Arial"/>
                <a:cs typeface="Arial"/>
              </a:rPr>
              <a:t>h</a:t>
            </a:r>
            <a:r>
              <a:rPr dirty="0" sz="2000" spc="-125" b="1">
                <a:latin typeface="Arial"/>
                <a:cs typeface="Arial"/>
              </a:rPr>
              <a:t>o</a:t>
            </a:r>
            <a:r>
              <a:rPr dirty="0" sz="2000" spc="-160" b="1"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dirty="0" sz="2000" spc="-80" b="1">
                <a:latin typeface="Arial"/>
                <a:cs typeface="Arial"/>
              </a:rPr>
              <a:t>waste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39002" y="1086358"/>
            <a:ext cx="2797175" cy="2153920"/>
            <a:chOff x="6239002" y="1086358"/>
            <a:chExt cx="2797175" cy="2153920"/>
          </a:xfrm>
        </p:grpSpPr>
        <p:sp>
          <p:nvSpPr>
            <p:cNvPr id="22" name="object 22"/>
            <p:cNvSpPr/>
            <p:nvPr/>
          </p:nvSpPr>
          <p:spPr>
            <a:xfrm>
              <a:off x="6245352" y="1092708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0"/>
                  </a:lnTo>
                  <a:lnTo>
                    <a:pt x="1229820" y="7202"/>
                  </a:lnTo>
                  <a:lnTo>
                    <a:pt x="1176873" y="12724"/>
                  </a:lnTo>
                  <a:lnTo>
                    <a:pt x="1124575" y="19758"/>
                  </a:lnTo>
                  <a:lnTo>
                    <a:pt x="1072967" y="28273"/>
                  </a:lnTo>
                  <a:lnTo>
                    <a:pt x="1022085" y="38241"/>
                  </a:lnTo>
                  <a:lnTo>
                    <a:pt x="971969" y="49630"/>
                  </a:lnTo>
                  <a:lnTo>
                    <a:pt x="922658" y="62411"/>
                  </a:lnTo>
                  <a:lnTo>
                    <a:pt x="874190" y="76555"/>
                  </a:lnTo>
                  <a:lnTo>
                    <a:pt x="826604" y="92032"/>
                  </a:lnTo>
                  <a:lnTo>
                    <a:pt x="779939" y="108812"/>
                  </a:lnTo>
                  <a:lnTo>
                    <a:pt x="734233" y="126866"/>
                  </a:lnTo>
                  <a:lnTo>
                    <a:pt x="689525" y="146162"/>
                  </a:lnTo>
                  <a:lnTo>
                    <a:pt x="645854" y="166673"/>
                  </a:lnTo>
                  <a:lnTo>
                    <a:pt x="603258" y="188368"/>
                  </a:lnTo>
                  <a:lnTo>
                    <a:pt x="561776" y="211217"/>
                  </a:lnTo>
                  <a:lnTo>
                    <a:pt x="521447" y="235191"/>
                  </a:lnTo>
                  <a:lnTo>
                    <a:pt x="482310" y="260260"/>
                  </a:lnTo>
                  <a:lnTo>
                    <a:pt x="444403" y="286393"/>
                  </a:lnTo>
                  <a:lnTo>
                    <a:pt x="407765" y="313563"/>
                  </a:lnTo>
                  <a:lnTo>
                    <a:pt x="372434" y="341737"/>
                  </a:lnTo>
                  <a:lnTo>
                    <a:pt x="338450" y="370888"/>
                  </a:lnTo>
                  <a:lnTo>
                    <a:pt x="305850" y="400985"/>
                  </a:lnTo>
                  <a:lnTo>
                    <a:pt x="274675" y="431998"/>
                  </a:lnTo>
                  <a:lnTo>
                    <a:pt x="244961" y="463898"/>
                  </a:lnTo>
                  <a:lnTo>
                    <a:pt x="216749" y="496655"/>
                  </a:lnTo>
                  <a:lnTo>
                    <a:pt x="190076" y="530239"/>
                  </a:lnTo>
                  <a:lnTo>
                    <a:pt x="164982" y="564620"/>
                  </a:lnTo>
                  <a:lnTo>
                    <a:pt x="141505" y="599769"/>
                  </a:lnTo>
                  <a:lnTo>
                    <a:pt x="119684" y="635656"/>
                  </a:lnTo>
                  <a:lnTo>
                    <a:pt x="99557" y="672251"/>
                  </a:lnTo>
                  <a:lnTo>
                    <a:pt x="81163" y="709525"/>
                  </a:lnTo>
                  <a:lnTo>
                    <a:pt x="64542" y="747447"/>
                  </a:lnTo>
                  <a:lnTo>
                    <a:pt x="49731" y="785988"/>
                  </a:lnTo>
                  <a:lnTo>
                    <a:pt x="36769" y="825119"/>
                  </a:lnTo>
                  <a:lnTo>
                    <a:pt x="25695" y="864809"/>
                  </a:lnTo>
                  <a:lnTo>
                    <a:pt x="16548" y="905028"/>
                  </a:lnTo>
                  <a:lnTo>
                    <a:pt x="9366" y="945748"/>
                  </a:lnTo>
                  <a:lnTo>
                    <a:pt x="4188" y="986938"/>
                  </a:lnTo>
                  <a:lnTo>
                    <a:pt x="1053" y="1028568"/>
                  </a:lnTo>
                  <a:lnTo>
                    <a:pt x="0" y="1070609"/>
                  </a:lnTo>
                  <a:lnTo>
                    <a:pt x="1053" y="1112651"/>
                  </a:lnTo>
                  <a:lnTo>
                    <a:pt x="4188" y="1154281"/>
                  </a:lnTo>
                  <a:lnTo>
                    <a:pt x="9366" y="1195471"/>
                  </a:lnTo>
                  <a:lnTo>
                    <a:pt x="16548" y="1236191"/>
                  </a:lnTo>
                  <a:lnTo>
                    <a:pt x="25695" y="1276410"/>
                  </a:lnTo>
                  <a:lnTo>
                    <a:pt x="36769" y="1316100"/>
                  </a:lnTo>
                  <a:lnTo>
                    <a:pt x="49731" y="1355231"/>
                  </a:lnTo>
                  <a:lnTo>
                    <a:pt x="64542" y="1393772"/>
                  </a:lnTo>
                  <a:lnTo>
                    <a:pt x="81163" y="1431694"/>
                  </a:lnTo>
                  <a:lnTo>
                    <a:pt x="99557" y="1468968"/>
                  </a:lnTo>
                  <a:lnTo>
                    <a:pt x="119684" y="1505563"/>
                  </a:lnTo>
                  <a:lnTo>
                    <a:pt x="141505" y="1541450"/>
                  </a:lnTo>
                  <a:lnTo>
                    <a:pt x="164982" y="1576599"/>
                  </a:lnTo>
                  <a:lnTo>
                    <a:pt x="190076" y="1610980"/>
                  </a:lnTo>
                  <a:lnTo>
                    <a:pt x="216749" y="1644564"/>
                  </a:lnTo>
                  <a:lnTo>
                    <a:pt x="244961" y="1677321"/>
                  </a:lnTo>
                  <a:lnTo>
                    <a:pt x="274675" y="1709221"/>
                  </a:lnTo>
                  <a:lnTo>
                    <a:pt x="305850" y="1740234"/>
                  </a:lnTo>
                  <a:lnTo>
                    <a:pt x="338450" y="1770331"/>
                  </a:lnTo>
                  <a:lnTo>
                    <a:pt x="372434" y="1799482"/>
                  </a:lnTo>
                  <a:lnTo>
                    <a:pt x="407765" y="1827656"/>
                  </a:lnTo>
                  <a:lnTo>
                    <a:pt x="444403" y="1854826"/>
                  </a:lnTo>
                  <a:lnTo>
                    <a:pt x="482310" y="1880959"/>
                  </a:lnTo>
                  <a:lnTo>
                    <a:pt x="521447" y="1906028"/>
                  </a:lnTo>
                  <a:lnTo>
                    <a:pt x="561776" y="1930002"/>
                  </a:lnTo>
                  <a:lnTo>
                    <a:pt x="603258" y="1952851"/>
                  </a:lnTo>
                  <a:lnTo>
                    <a:pt x="645854" y="1974546"/>
                  </a:lnTo>
                  <a:lnTo>
                    <a:pt x="689525" y="1995057"/>
                  </a:lnTo>
                  <a:lnTo>
                    <a:pt x="734233" y="2014353"/>
                  </a:lnTo>
                  <a:lnTo>
                    <a:pt x="779939" y="2032407"/>
                  </a:lnTo>
                  <a:lnTo>
                    <a:pt x="826604" y="2049187"/>
                  </a:lnTo>
                  <a:lnTo>
                    <a:pt x="874190" y="2064664"/>
                  </a:lnTo>
                  <a:lnTo>
                    <a:pt x="922658" y="2078808"/>
                  </a:lnTo>
                  <a:lnTo>
                    <a:pt x="971969" y="2091589"/>
                  </a:lnTo>
                  <a:lnTo>
                    <a:pt x="1022085" y="2102978"/>
                  </a:lnTo>
                  <a:lnTo>
                    <a:pt x="1072967" y="2112946"/>
                  </a:lnTo>
                  <a:lnTo>
                    <a:pt x="1124575" y="2121461"/>
                  </a:lnTo>
                  <a:lnTo>
                    <a:pt x="1176873" y="2128495"/>
                  </a:lnTo>
                  <a:lnTo>
                    <a:pt x="1229820" y="2134017"/>
                  </a:lnTo>
                  <a:lnTo>
                    <a:pt x="1283378" y="2137999"/>
                  </a:lnTo>
                  <a:lnTo>
                    <a:pt x="1337509" y="2140409"/>
                  </a:lnTo>
                  <a:lnTo>
                    <a:pt x="1392174" y="2141219"/>
                  </a:lnTo>
                  <a:lnTo>
                    <a:pt x="1446838" y="2140409"/>
                  </a:lnTo>
                  <a:lnTo>
                    <a:pt x="1500969" y="2137999"/>
                  </a:lnTo>
                  <a:lnTo>
                    <a:pt x="1554527" y="2134017"/>
                  </a:lnTo>
                  <a:lnTo>
                    <a:pt x="1607474" y="2128495"/>
                  </a:lnTo>
                  <a:lnTo>
                    <a:pt x="1659772" y="2121461"/>
                  </a:lnTo>
                  <a:lnTo>
                    <a:pt x="1711380" y="2112946"/>
                  </a:lnTo>
                  <a:lnTo>
                    <a:pt x="1762262" y="2102978"/>
                  </a:lnTo>
                  <a:lnTo>
                    <a:pt x="1812378" y="2091589"/>
                  </a:lnTo>
                  <a:lnTo>
                    <a:pt x="1861689" y="2078808"/>
                  </a:lnTo>
                  <a:lnTo>
                    <a:pt x="1910157" y="2064664"/>
                  </a:lnTo>
                  <a:lnTo>
                    <a:pt x="1957743" y="2049187"/>
                  </a:lnTo>
                  <a:lnTo>
                    <a:pt x="2004408" y="2032407"/>
                  </a:lnTo>
                  <a:lnTo>
                    <a:pt x="2050114" y="2014353"/>
                  </a:lnTo>
                  <a:lnTo>
                    <a:pt x="2094822" y="1995057"/>
                  </a:lnTo>
                  <a:lnTo>
                    <a:pt x="2138493" y="1974546"/>
                  </a:lnTo>
                  <a:lnTo>
                    <a:pt x="2181089" y="1952851"/>
                  </a:lnTo>
                  <a:lnTo>
                    <a:pt x="2222571" y="1930002"/>
                  </a:lnTo>
                  <a:lnTo>
                    <a:pt x="2262900" y="1906028"/>
                  </a:lnTo>
                  <a:lnTo>
                    <a:pt x="2302037" y="1880959"/>
                  </a:lnTo>
                  <a:lnTo>
                    <a:pt x="2339944" y="1854826"/>
                  </a:lnTo>
                  <a:lnTo>
                    <a:pt x="2376582" y="1827656"/>
                  </a:lnTo>
                  <a:lnTo>
                    <a:pt x="2411913" y="1799482"/>
                  </a:lnTo>
                  <a:lnTo>
                    <a:pt x="2445897" y="1770331"/>
                  </a:lnTo>
                  <a:lnTo>
                    <a:pt x="2478497" y="1740234"/>
                  </a:lnTo>
                  <a:lnTo>
                    <a:pt x="2509672" y="1709221"/>
                  </a:lnTo>
                  <a:lnTo>
                    <a:pt x="2539386" y="1677321"/>
                  </a:lnTo>
                  <a:lnTo>
                    <a:pt x="2567598" y="1644564"/>
                  </a:lnTo>
                  <a:lnTo>
                    <a:pt x="2594271" y="1610980"/>
                  </a:lnTo>
                  <a:lnTo>
                    <a:pt x="2619365" y="1576599"/>
                  </a:lnTo>
                  <a:lnTo>
                    <a:pt x="2642842" y="1541450"/>
                  </a:lnTo>
                  <a:lnTo>
                    <a:pt x="2664663" y="1505563"/>
                  </a:lnTo>
                  <a:lnTo>
                    <a:pt x="2684790" y="1468968"/>
                  </a:lnTo>
                  <a:lnTo>
                    <a:pt x="2703184" y="1431694"/>
                  </a:lnTo>
                  <a:lnTo>
                    <a:pt x="2719805" y="1393772"/>
                  </a:lnTo>
                  <a:lnTo>
                    <a:pt x="2734616" y="1355231"/>
                  </a:lnTo>
                  <a:lnTo>
                    <a:pt x="2747578" y="1316100"/>
                  </a:lnTo>
                  <a:lnTo>
                    <a:pt x="2758652" y="1276410"/>
                  </a:lnTo>
                  <a:lnTo>
                    <a:pt x="2767799" y="1236191"/>
                  </a:lnTo>
                  <a:lnTo>
                    <a:pt x="2774981" y="1195471"/>
                  </a:lnTo>
                  <a:lnTo>
                    <a:pt x="2780159" y="1154281"/>
                  </a:lnTo>
                  <a:lnTo>
                    <a:pt x="2783294" y="1112651"/>
                  </a:lnTo>
                  <a:lnTo>
                    <a:pt x="2784348" y="1070609"/>
                  </a:lnTo>
                  <a:lnTo>
                    <a:pt x="2783294" y="1028568"/>
                  </a:lnTo>
                  <a:lnTo>
                    <a:pt x="2780159" y="986938"/>
                  </a:lnTo>
                  <a:lnTo>
                    <a:pt x="2774981" y="945748"/>
                  </a:lnTo>
                  <a:lnTo>
                    <a:pt x="2767799" y="905028"/>
                  </a:lnTo>
                  <a:lnTo>
                    <a:pt x="2758652" y="864809"/>
                  </a:lnTo>
                  <a:lnTo>
                    <a:pt x="2747578" y="825119"/>
                  </a:lnTo>
                  <a:lnTo>
                    <a:pt x="2734616" y="785988"/>
                  </a:lnTo>
                  <a:lnTo>
                    <a:pt x="2719805" y="747447"/>
                  </a:lnTo>
                  <a:lnTo>
                    <a:pt x="2703184" y="709525"/>
                  </a:lnTo>
                  <a:lnTo>
                    <a:pt x="2684790" y="672251"/>
                  </a:lnTo>
                  <a:lnTo>
                    <a:pt x="2664663" y="635656"/>
                  </a:lnTo>
                  <a:lnTo>
                    <a:pt x="2642842" y="599769"/>
                  </a:lnTo>
                  <a:lnTo>
                    <a:pt x="2619365" y="564620"/>
                  </a:lnTo>
                  <a:lnTo>
                    <a:pt x="2594271" y="530239"/>
                  </a:lnTo>
                  <a:lnTo>
                    <a:pt x="2567598" y="496655"/>
                  </a:lnTo>
                  <a:lnTo>
                    <a:pt x="2539386" y="463898"/>
                  </a:lnTo>
                  <a:lnTo>
                    <a:pt x="2509672" y="431998"/>
                  </a:lnTo>
                  <a:lnTo>
                    <a:pt x="2478497" y="400985"/>
                  </a:lnTo>
                  <a:lnTo>
                    <a:pt x="2445897" y="370888"/>
                  </a:lnTo>
                  <a:lnTo>
                    <a:pt x="2411913" y="341737"/>
                  </a:lnTo>
                  <a:lnTo>
                    <a:pt x="2376582" y="313563"/>
                  </a:lnTo>
                  <a:lnTo>
                    <a:pt x="2339944" y="286393"/>
                  </a:lnTo>
                  <a:lnTo>
                    <a:pt x="2302037" y="260260"/>
                  </a:lnTo>
                  <a:lnTo>
                    <a:pt x="2262900" y="235191"/>
                  </a:lnTo>
                  <a:lnTo>
                    <a:pt x="2222571" y="211217"/>
                  </a:lnTo>
                  <a:lnTo>
                    <a:pt x="2181089" y="188368"/>
                  </a:lnTo>
                  <a:lnTo>
                    <a:pt x="2138493" y="166673"/>
                  </a:lnTo>
                  <a:lnTo>
                    <a:pt x="2094822" y="146162"/>
                  </a:lnTo>
                  <a:lnTo>
                    <a:pt x="2050114" y="126866"/>
                  </a:lnTo>
                  <a:lnTo>
                    <a:pt x="2004408" y="108812"/>
                  </a:lnTo>
                  <a:lnTo>
                    <a:pt x="1957743" y="92032"/>
                  </a:lnTo>
                  <a:lnTo>
                    <a:pt x="1910157" y="76555"/>
                  </a:lnTo>
                  <a:lnTo>
                    <a:pt x="1861689" y="62411"/>
                  </a:lnTo>
                  <a:lnTo>
                    <a:pt x="1812378" y="49630"/>
                  </a:lnTo>
                  <a:lnTo>
                    <a:pt x="1762262" y="38241"/>
                  </a:lnTo>
                  <a:lnTo>
                    <a:pt x="1711380" y="28273"/>
                  </a:lnTo>
                  <a:lnTo>
                    <a:pt x="1659772" y="19758"/>
                  </a:lnTo>
                  <a:lnTo>
                    <a:pt x="1607474" y="12724"/>
                  </a:lnTo>
                  <a:lnTo>
                    <a:pt x="1554527" y="7202"/>
                  </a:lnTo>
                  <a:lnTo>
                    <a:pt x="1500969" y="3220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F7F4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245352" y="1092708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0" y="1070609"/>
                  </a:moveTo>
                  <a:lnTo>
                    <a:pt x="1053" y="1028568"/>
                  </a:lnTo>
                  <a:lnTo>
                    <a:pt x="4188" y="986938"/>
                  </a:lnTo>
                  <a:lnTo>
                    <a:pt x="9366" y="945748"/>
                  </a:lnTo>
                  <a:lnTo>
                    <a:pt x="16548" y="905028"/>
                  </a:lnTo>
                  <a:lnTo>
                    <a:pt x="25695" y="864809"/>
                  </a:lnTo>
                  <a:lnTo>
                    <a:pt x="36769" y="825119"/>
                  </a:lnTo>
                  <a:lnTo>
                    <a:pt x="49731" y="785988"/>
                  </a:lnTo>
                  <a:lnTo>
                    <a:pt x="64542" y="747447"/>
                  </a:lnTo>
                  <a:lnTo>
                    <a:pt x="81163" y="709525"/>
                  </a:lnTo>
                  <a:lnTo>
                    <a:pt x="99557" y="672251"/>
                  </a:lnTo>
                  <a:lnTo>
                    <a:pt x="119684" y="635656"/>
                  </a:lnTo>
                  <a:lnTo>
                    <a:pt x="141505" y="599769"/>
                  </a:lnTo>
                  <a:lnTo>
                    <a:pt x="164982" y="564620"/>
                  </a:lnTo>
                  <a:lnTo>
                    <a:pt x="190076" y="530239"/>
                  </a:lnTo>
                  <a:lnTo>
                    <a:pt x="216749" y="496655"/>
                  </a:lnTo>
                  <a:lnTo>
                    <a:pt x="244961" y="463898"/>
                  </a:lnTo>
                  <a:lnTo>
                    <a:pt x="274675" y="431998"/>
                  </a:lnTo>
                  <a:lnTo>
                    <a:pt x="305850" y="400985"/>
                  </a:lnTo>
                  <a:lnTo>
                    <a:pt x="338450" y="370888"/>
                  </a:lnTo>
                  <a:lnTo>
                    <a:pt x="372434" y="341737"/>
                  </a:lnTo>
                  <a:lnTo>
                    <a:pt x="407765" y="313563"/>
                  </a:lnTo>
                  <a:lnTo>
                    <a:pt x="444403" y="286393"/>
                  </a:lnTo>
                  <a:lnTo>
                    <a:pt x="482310" y="260260"/>
                  </a:lnTo>
                  <a:lnTo>
                    <a:pt x="521447" y="235191"/>
                  </a:lnTo>
                  <a:lnTo>
                    <a:pt x="561776" y="211217"/>
                  </a:lnTo>
                  <a:lnTo>
                    <a:pt x="603258" y="188368"/>
                  </a:lnTo>
                  <a:lnTo>
                    <a:pt x="645854" y="166673"/>
                  </a:lnTo>
                  <a:lnTo>
                    <a:pt x="689525" y="146162"/>
                  </a:lnTo>
                  <a:lnTo>
                    <a:pt x="734233" y="126866"/>
                  </a:lnTo>
                  <a:lnTo>
                    <a:pt x="779939" y="108812"/>
                  </a:lnTo>
                  <a:lnTo>
                    <a:pt x="826604" y="92032"/>
                  </a:lnTo>
                  <a:lnTo>
                    <a:pt x="874190" y="76555"/>
                  </a:lnTo>
                  <a:lnTo>
                    <a:pt x="922658" y="62411"/>
                  </a:lnTo>
                  <a:lnTo>
                    <a:pt x="971969" y="49630"/>
                  </a:lnTo>
                  <a:lnTo>
                    <a:pt x="1022085" y="38241"/>
                  </a:lnTo>
                  <a:lnTo>
                    <a:pt x="1072967" y="28273"/>
                  </a:lnTo>
                  <a:lnTo>
                    <a:pt x="1124575" y="19758"/>
                  </a:lnTo>
                  <a:lnTo>
                    <a:pt x="1176873" y="12724"/>
                  </a:lnTo>
                  <a:lnTo>
                    <a:pt x="1229820" y="7202"/>
                  </a:lnTo>
                  <a:lnTo>
                    <a:pt x="1283378" y="3220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0"/>
                  </a:lnTo>
                  <a:lnTo>
                    <a:pt x="1554527" y="7202"/>
                  </a:lnTo>
                  <a:lnTo>
                    <a:pt x="1607474" y="12724"/>
                  </a:lnTo>
                  <a:lnTo>
                    <a:pt x="1659772" y="19758"/>
                  </a:lnTo>
                  <a:lnTo>
                    <a:pt x="1711380" y="28273"/>
                  </a:lnTo>
                  <a:lnTo>
                    <a:pt x="1762262" y="38241"/>
                  </a:lnTo>
                  <a:lnTo>
                    <a:pt x="1812378" y="49630"/>
                  </a:lnTo>
                  <a:lnTo>
                    <a:pt x="1861689" y="62411"/>
                  </a:lnTo>
                  <a:lnTo>
                    <a:pt x="1910157" y="76555"/>
                  </a:lnTo>
                  <a:lnTo>
                    <a:pt x="1957743" y="92032"/>
                  </a:lnTo>
                  <a:lnTo>
                    <a:pt x="2004408" y="108812"/>
                  </a:lnTo>
                  <a:lnTo>
                    <a:pt x="2050114" y="126866"/>
                  </a:lnTo>
                  <a:lnTo>
                    <a:pt x="2094822" y="146162"/>
                  </a:lnTo>
                  <a:lnTo>
                    <a:pt x="2138493" y="166673"/>
                  </a:lnTo>
                  <a:lnTo>
                    <a:pt x="2181089" y="188368"/>
                  </a:lnTo>
                  <a:lnTo>
                    <a:pt x="2222571" y="211217"/>
                  </a:lnTo>
                  <a:lnTo>
                    <a:pt x="2262900" y="235191"/>
                  </a:lnTo>
                  <a:lnTo>
                    <a:pt x="2302037" y="260260"/>
                  </a:lnTo>
                  <a:lnTo>
                    <a:pt x="2339944" y="286393"/>
                  </a:lnTo>
                  <a:lnTo>
                    <a:pt x="2376582" y="313563"/>
                  </a:lnTo>
                  <a:lnTo>
                    <a:pt x="2411913" y="341737"/>
                  </a:lnTo>
                  <a:lnTo>
                    <a:pt x="2445897" y="370888"/>
                  </a:lnTo>
                  <a:lnTo>
                    <a:pt x="2478497" y="400985"/>
                  </a:lnTo>
                  <a:lnTo>
                    <a:pt x="2509672" y="431998"/>
                  </a:lnTo>
                  <a:lnTo>
                    <a:pt x="2539386" y="463898"/>
                  </a:lnTo>
                  <a:lnTo>
                    <a:pt x="2567598" y="496655"/>
                  </a:lnTo>
                  <a:lnTo>
                    <a:pt x="2594271" y="530239"/>
                  </a:lnTo>
                  <a:lnTo>
                    <a:pt x="2619365" y="564620"/>
                  </a:lnTo>
                  <a:lnTo>
                    <a:pt x="2642842" y="599769"/>
                  </a:lnTo>
                  <a:lnTo>
                    <a:pt x="2664663" y="635656"/>
                  </a:lnTo>
                  <a:lnTo>
                    <a:pt x="2684790" y="672251"/>
                  </a:lnTo>
                  <a:lnTo>
                    <a:pt x="2703184" y="709525"/>
                  </a:lnTo>
                  <a:lnTo>
                    <a:pt x="2719805" y="747447"/>
                  </a:lnTo>
                  <a:lnTo>
                    <a:pt x="2734616" y="785988"/>
                  </a:lnTo>
                  <a:lnTo>
                    <a:pt x="2747578" y="825119"/>
                  </a:lnTo>
                  <a:lnTo>
                    <a:pt x="2758652" y="864809"/>
                  </a:lnTo>
                  <a:lnTo>
                    <a:pt x="2767799" y="905028"/>
                  </a:lnTo>
                  <a:lnTo>
                    <a:pt x="2774981" y="945748"/>
                  </a:lnTo>
                  <a:lnTo>
                    <a:pt x="2780159" y="986938"/>
                  </a:lnTo>
                  <a:lnTo>
                    <a:pt x="2783294" y="1028568"/>
                  </a:lnTo>
                  <a:lnTo>
                    <a:pt x="2784348" y="1070609"/>
                  </a:lnTo>
                  <a:lnTo>
                    <a:pt x="2783294" y="1112651"/>
                  </a:lnTo>
                  <a:lnTo>
                    <a:pt x="2780159" y="1154281"/>
                  </a:lnTo>
                  <a:lnTo>
                    <a:pt x="2774981" y="1195471"/>
                  </a:lnTo>
                  <a:lnTo>
                    <a:pt x="2767799" y="1236191"/>
                  </a:lnTo>
                  <a:lnTo>
                    <a:pt x="2758652" y="1276410"/>
                  </a:lnTo>
                  <a:lnTo>
                    <a:pt x="2747578" y="1316100"/>
                  </a:lnTo>
                  <a:lnTo>
                    <a:pt x="2734616" y="1355231"/>
                  </a:lnTo>
                  <a:lnTo>
                    <a:pt x="2719805" y="1393772"/>
                  </a:lnTo>
                  <a:lnTo>
                    <a:pt x="2703184" y="1431694"/>
                  </a:lnTo>
                  <a:lnTo>
                    <a:pt x="2684790" y="1468968"/>
                  </a:lnTo>
                  <a:lnTo>
                    <a:pt x="2664663" y="1505563"/>
                  </a:lnTo>
                  <a:lnTo>
                    <a:pt x="2642842" y="1541450"/>
                  </a:lnTo>
                  <a:lnTo>
                    <a:pt x="2619365" y="1576599"/>
                  </a:lnTo>
                  <a:lnTo>
                    <a:pt x="2594271" y="1610980"/>
                  </a:lnTo>
                  <a:lnTo>
                    <a:pt x="2567598" y="1644564"/>
                  </a:lnTo>
                  <a:lnTo>
                    <a:pt x="2539386" y="1677321"/>
                  </a:lnTo>
                  <a:lnTo>
                    <a:pt x="2509672" y="1709221"/>
                  </a:lnTo>
                  <a:lnTo>
                    <a:pt x="2478497" y="1740234"/>
                  </a:lnTo>
                  <a:lnTo>
                    <a:pt x="2445897" y="1770331"/>
                  </a:lnTo>
                  <a:lnTo>
                    <a:pt x="2411913" y="1799482"/>
                  </a:lnTo>
                  <a:lnTo>
                    <a:pt x="2376582" y="1827656"/>
                  </a:lnTo>
                  <a:lnTo>
                    <a:pt x="2339944" y="1854826"/>
                  </a:lnTo>
                  <a:lnTo>
                    <a:pt x="2302037" y="1880959"/>
                  </a:lnTo>
                  <a:lnTo>
                    <a:pt x="2262900" y="1906028"/>
                  </a:lnTo>
                  <a:lnTo>
                    <a:pt x="2222571" y="1930002"/>
                  </a:lnTo>
                  <a:lnTo>
                    <a:pt x="2181089" y="1952851"/>
                  </a:lnTo>
                  <a:lnTo>
                    <a:pt x="2138493" y="1974546"/>
                  </a:lnTo>
                  <a:lnTo>
                    <a:pt x="2094822" y="1995057"/>
                  </a:lnTo>
                  <a:lnTo>
                    <a:pt x="2050114" y="2014353"/>
                  </a:lnTo>
                  <a:lnTo>
                    <a:pt x="2004408" y="2032407"/>
                  </a:lnTo>
                  <a:lnTo>
                    <a:pt x="1957743" y="2049187"/>
                  </a:lnTo>
                  <a:lnTo>
                    <a:pt x="1910157" y="2064664"/>
                  </a:lnTo>
                  <a:lnTo>
                    <a:pt x="1861689" y="2078808"/>
                  </a:lnTo>
                  <a:lnTo>
                    <a:pt x="1812378" y="2091589"/>
                  </a:lnTo>
                  <a:lnTo>
                    <a:pt x="1762262" y="2102978"/>
                  </a:lnTo>
                  <a:lnTo>
                    <a:pt x="1711380" y="2112946"/>
                  </a:lnTo>
                  <a:lnTo>
                    <a:pt x="1659772" y="2121461"/>
                  </a:lnTo>
                  <a:lnTo>
                    <a:pt x="1607474" y="2128495"/>
                  </a:lnTo>
                  <a:lnTo>
                    <a:pt x="1554527" y="2134017"/>
                  </a:lnTo>
                  <a:lnTo>
                    <a:pt x="1500969" y="2137999"/>
                  </a:lnTo>
                  <a:lnTo>
                    <a:pt x="1446838" y="2140409"/>
                  </a:lnTo>
                  <a:lnTo>
                    <a:pt x="1392174" y="2141219"/>
                  </a:lnTo>
                  <a:lnTo>
                    <a:pt x="1337509" y="2140409"/>
                  </a:lnTo>
                  <a:lnTo>
                    <a:pt x="1283378" y="2137999"/>
                  </a:lnTo>
                  <a:lnTo>
                    <a:pt x="1229820" y="2134017"/>
                  </a:lnTo>
                  <a:lnTo>
                    <a:pt x="1176873" y="2128495"/>
                  </a:lnTo>
                  <a:lnTo>
                    <a:pt x="1124575" y="2121461"/>
                  </a:lnTo>
                  <a:lnTo>
                    <a:pt x="1072967" y="2112946"/>
                  </a:lnTo>
                  <a:lnTo>
                    <a:pt x="1022085" y="2102978"/>
                  </a:lnTo>
                  <a:lnTo>
                    <a:pt x="971969" y="2091589"/>
                  </a:lnTo>
                  <a:lnTo>
                    <a:pt x="922658" y="2078808"/>
                  </a:lnTo>
                  <a:lnTo>
                    <a:pt x="874190" y="2064664"/>
                  </a:lnTo>
                  <a:lnTo>
                    <a:pt x="826604" y="2049187"/>
                  </a:lnTo>
                  <a:lnTo>
                    <a:pt x="779939" y="2032407"/>
                  </a:lnTo>
                  <a:lnTo>
                    <a:pt x="734233" y="2014353"/>
                  </a:lnTo>
                  <a:lnTo>
                    <a:pt x="689525" y="1995057"/>
                  </a:lnTo>
                  <a:lnTo>
                    <a:pt x="645854" y="1974546"/>
                  </a:lnTo>
                  <a:lnTo>
                    <a:pt x="603258" y="1952851"/>
                  </a:lnTo>
                  <a:lnTo>
                    <a:pt x="561776" y="1930002"/>
                  </a:lnTo>
                  <a:lnTo>
                    <a:pt x="521447" y="1906028"/>
                  </a:lnTo>
                  <a:lnTo>
                    <a:pt x="482310" y="1880959"/>
                  </a:lnTo>
                  <a:lnTo>
                    <a:pt x="444403" y="1854826"/>
                  </a:lnTo>
                  <a:lnTo>
                    <a:pt x="407765" y="1827656"/>
                  </a:lnTo>
                  <a:lnTo>
                    <a:pt x="372434" y="1799482"/>
                  </a:lnTo>
                  <a:lnTo>
                    <a:pt x="338450" y="1770331"/>
                  </a:lnTo>
                  <a:lnTo>
                    <a:pt x="305850" y="1740234"/>
                  </a:lnTo>
                  <a:lnTo>
                    <a:pt x="274675" y="1709221"/>
                  </a:lnTo>
                  <a:lnTo>
                    <a:pt x="244961" y="1677321"/>
                  </a:lnTo>
                  <a:lnTo>
                    <a:pt x="216749" y="1644564"/>
                  </a:lnTo>
                  <a:lnTo>
                    <a:pt x="190076" y="1610980"/>
                  </a:lnTo>
                  <a:lnTo>
                    <a:pt x="164982" y="1576599"/>
                  </a:lnTo>
                  <a:lnTo>
                    <a:pt x="141505" y="1541450"/>
                  </a:lnTo>
                  <a:lnTo>
                    <a:pt x="119684" y="1505563"/>
                  </a:lnTo>
                  <a:lnTo>
                    <a:pt x="99557" y="1468968"/>
                  </a:lnTo>
                  <a:lnTo>
                    <a:pt x="81163" y="1431694"/>
                  </a:lnTo>
                  <a:lnTo>
                    <a:pt x="64542" y="1393772"/>
                  </a:lnTo>
                  <a:lnTo>
                    <a:pt x="49731" y="1355231"/>
                  </a:lnTo>
                  <a:lnTo>
                    <a:pt x="36769" y="1316100"/>
                  </a:lnTo>
                  <a:lnTo>
                    <a:pt x="25695" y="1276410"/>
                  </a:lnTo>
                  <a:lnTo>
                    <a:pt x="16548" y="1236191"/>
                  </a:lnTo>
                  <a:lnTo>
                    <a:pt x="9366" y="1195471"/>
                  </a:lnTo>
                  <a:lnTo>
                    <a:pt x="4188" y="1154281"/>
                  </a:lnTo>
                  <a:lnTo>
                    <a:pt x="1053" y="1112651"/>
                  </a:lnTo>
                  <a:lnTo>
                    <a:pt x="0" y="10706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53784" y="1406652"/>
              <a:ext cx="1969135" cy="1513840"/>
            </a:xfrm>
            <a:custGeom>
              <a:avLst/>
              <a:gdLst/>
              <a:ahLst/>
              <a:cxnLst/>
              <a:rect l="l" t="t" r="r" b="b"/>
              <a:pathLst>
                <a:path w="1969134" h="1513839">
                  <a:moveTo>
                    <a:pt x="1969007" y="0"/>
                  </a:moveTo>
                  <a:lnTo>
                    <a:pt x="0" y="0"/>
                  </a:lnTo>
                  <a:lnTo>
                    <a:pt x="0" y="1513332"/>
                  </a:lnTo>
                  <a:lnTo>
                    <a:pt x="1969007" y="1513332"/>
                  </a:lnTo>
                  <a:lnTo>
                    <a:pt x="1969007" y="0"/>
                  </a:lnTo>
                  <a:close/>
                </a:path>
              </a:pathLst>
            </a:custGeom>
            <a:solidFill>
              <a:srgbClr val="F7F49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926706" y="1692401"/>
            <a:ext cx="1423035" cy="87947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065" marR="5080">
              <a:lnSpc>
                <a:spcPts val="2160"/>
              </a:lnSpc>
              <a:spcBef>
                <a:spcPts val="375"/>
              </a:spcBef>
            </a:pPr>
            <a:r>
              <a:rPr dirty="0" sz="2000" spc="-105" b="1">
                <a:latin typeface="Arial"/>
                <a:cs typeface="Arial"/>
              </a:rPr>
              <a:t>Expired</a:t>
            </a:r>
            <a:r>
              <a:rPr dirty="0" sz="2000" spc="-225" b="1">
                <a:latin typeface="Arial"/>
                <a:cs typeface="Arial"/>
              </a:rPr>
              <a:t> </a:t>
            </a:r>
            <a:r>
              <a:rPr dirty="0" sz="2000" spc="-95" b="1">
                <a:latin typeface="Arial"/>
                <a:cs typeface="Arial"/>
              </a:rPr>
              <a:t>food  </a:t>
            </a:r>
            <a:r>
              <a:rPr dirty="0" sz="2000" spc="-75" b="1">
                <a:latin typeface="Arial"/>
                <a:cs typeface="Arial"/>
              </a:rPr>
              <a:t>from </a:t>
            </a:r>
            <a:r>
              <a:rPr dirty="0" sz="2000" spc="-135" b="1">
                <a:latin typeface="Arial"/>
                <a:cs typeface="Arial"/>
              </a:rPr>
              <a:t>super  </a:t>
            </a:r>
            <a:r>
              <a:rPr dirty="0" sz="2000" spc="-90" b="1">
                <a:latin typeface="Arial"/>
                <a:cs typeface="Arial"/>
              </a:rPr>
              <a:t>markets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854442" y="2619501"/>
            <a:ext cx="2797175" cy="2155825"/>
            <a:chOff x="7854442" y="2619501"/>
            <a:chExt cx="2797175" cy="2155825"/>
          </a:xfrm>
        </p:grpSpPr>
        <p:sp>
          <p:nvSpPr>
            <p:cNvPr id="27" name="object 27"/>
            <p:cNvSpPr/>
            <p:nvPr/>
          </p:nvSpPr>
          <p:spPr>
            <a:xfrm>
              <a:off x="7860792" y="2625851"/>
              <a:ext cx="2784475" cy="2143125"/>
            </a:xfrm>
            <a:custGeom>
              <a:avLst/>
              <a:gdLst/>
              <a:ahLst/>
              <a:cxnLst/>
              <a:rect l="l" t="t" r="r" b="b"/>
              <a:pathLst>
                <a:path w="2784475" h="2143125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3"/>
                  </a:lnTo>
                  <a:lnTo>
                    <a:pt x="1229820" y="7208"/>
                  </a:lnTo>
                  <a:lnTo>
                    <a:pt x="1176873" y="12734"/>
                  </a:lnTo>
                  <a:lnTo>
                    <a:pt x="1124575" y="19774"/>
                  </a:lnTo>
                  <a:lnTo>
                    <a:pt x="1072967" y="28296"/>
                  </a:lnTo>
                  <a:lnTo>
                    <a:pt x="1022085" y="38271"/>
                  </a:lnTo>
                  <a:lnTo>
                    <a:pt x="971969" y="49669"/>
                  </a:lnTo>
                  <a:lnTo>
                    <a:pt x="922658" y="62460"/>
                  </a:lnTo>
                  <a:lnTo>
                    <a:pt x="874190" y="76615"/>
                  </a:lnTo>
                  <a:lnTo>
                    <a:pt x="826604" y="92104"/>
                  </a:lnTo>
                  <a:lnTo>
                    <a:pt x="779939" y="108897"/>
                  </a:lnTo>
                  <a:lnTo>
                    <a:pt x="734233" y="126964"/>
                  </a:lnTo>
                  <a:lnTo>
                    <a:pt x="689525" y="146275"/>
                  </a:lnTo>
                  <a:lnTo>
                    <a:pt x="645854" y="166802"/>
                  </a:lnTo>
                  <a:lnTo>
                    <a:pt x="603258" y="188513"/>
                  </a:lnTo>
                  <a:lnTo>
                    <a:pt x="561776" y="211379"/>
                  </a:lnTo>
                  <a:lnTo>
                    <a:pt x="521447" y="235371"/>
                  </a:lnTo>
                  <a:lnTo>
                    <a:pt x="482310" y="260458"/>
                  </a:lnTo>
                  <a:lnTo>
                    <a:pt x="444403" y="286611"/>
                  </a:lnTo>
                  <a:lnTo>
                    <a:pt x="407765" y="313801"/>
                  </a:lnTo>
                  <a:lnTo>
                    <a:pt x="372434" y="341996"/>
                  </a:lnTo>
                  <a:lnTo>
                    <a:pt x="338450" y="371168"/>
                  </a:lnTo>
                  <a:lnTo>
                    <a:pt x="305850" y="401287"/>
                  </a:lnTo>
                  <a:lnTo>
                    <a:pt x="274675" y="432323"/>
                  </a:lnTo>
                  <a:lnTo>
                    <a:pt x="244961" y="464246"/>
                  </a:lnTo>
                  <a:lnTo>
                    <a:pt x="216749" y="497026"/>
                  </a:lnTo>
                  <a:lnTo>
                    <a:pt x="190076" y="530634"/>
                  </a:lnTo>
                  <a:lnTo>
                    <a:pt x="164982" y="565039"/>
                  </a:lnTo>
                  <a:lnTo>
                    <a:pt x="141505" y="600213"/>
                  </a:lnTo>
                  <a:lnTo>
                    <a:pt x="119684" y="636126"/>
                  </a:lnTo>
                  <a:lnTo>
                    <a:pt x="99557" y="672746"/>
                  </a:lnTo>
                  <a:lnTo>
                    <a:pt x="81163" y="710046"/>
                  </a:lnTo>
                  <a:lnTo>
                    <a:pt x="64542" y="747994"/>
                  </a:lnTo>
                  <a:lnTo>
                    <a:pt x="49731" y="786562"/>
                  </a:lnTo>
                  <a:lnTo>
                    <a:pt x="36769" y="825719"/>
                  </a:lnTo>
                  <a:lnTo>
                    <a:pt x="25695" y="865435"/>
                  </a:lnTo>
                  <a:lnTo>
                    <a:pt x="16548" y="905682"/>
                  </a:lnTo>
                  <a:lnTo>
                    <a:pt x="9366" y="946429"/>
                  </a:lnTo>
                  <a:lnTo>
                    <a:pt x="4188" y="987646"/>
                  </a:lnTo>
                  <a:lnTo>
                    <a:pt x="1053" y="1029303"/>
                  </a:lnTo>
                  <a:lnTo>
                    <a:pt x="0" y="1071372"/>
                  </a:lnTo>
                  <a:lnTo>
                    <a:pt x="1053" y="1113440"/>
                  </a:lnTo>
                  <a:lnTo>
                    <a:pt x="4188" y="1155097"/>
                  </a:lnTo>
                  <a:lnTo>
                    <a:pt x="9366" y="1196314"/>
                  </a:lnTo>
                  <a:lnTo>
                    <a:pt x="16548" y="1237061"/>
                  </a:lnTo>
                  <a:lnTo>
                    <a:pt x="25695" y="1277308"/>
                  </a:lnTo>
                  <a:lnTo>
                    <a:pt x="36769" y="1317024"/>
                  </a:lnTo>
                  <a:lnTo>
                    <a:pt x="49731" y="1356181"/>
                  </a:lnTo>
                  <a:lnTo>
                    <a:pt x="64542" y="1394749"/>
                  </a:lnTo>
                  <a:lnTo>
                    <a:pt x="81163" y="1432697"/>
                  </a:lnTo>
                  <a:lnTo>
                    <a:pt x="99557" y="1469997"/>
                  </a:lnTo>
                  <a:lnTo>
                    <a:pt x="119684" y="1506617"/>
                  </a:lnTo>
                  <a:lnTo>
                    <a:pt x="141505" y="1542530"/>
                  </a:lnTo>
                  <a:lnTo>
                    <a:pt x="164982" y="1577704"/>
                  </a:lnTo>
                  <a:lnTo>
                    <a:pt x="190076" y="1612109"/>
                  </a:lnTo>
                  <a:lnTo>
                    <a:pt x="216749" y="1645717"/>
                  </a:lnTo>
                  <a:lnTo>
                    <a:pt x="244961" y="1678497"/>
                  </a:lnTo>
                  <a:lnTo>
                    <a:pt x="274675" y="1710420"/>
                  </a:lnTo>
                  <a:lnTo>
                    <a:pt x="305850" y="1741456"/>
                  </a:lnTo>
                  <a:lnTo>
                    <a:pt x="338450" y="1771575"/>
                  </a:lnTo>
                  <a:lnTo>
                    <a:pt x="372434" y="1800747"/>
                  </a:lnTo>
                  <a:lnTo>
                    <a:pt x="407765" y="1828942"/>
                  </a:lnTo>
                  <a:lnTo>
                    <a:pt x="444403" y="1856132"/>
                  </a:lnTo>
                  <a:lnTo>
                    <a:pt x="482310" y="1882285"/>
                  </a:lnTo>
                  <a:lnTo>
                    <a:pt x="521447" y="1907372"/>
                  </a:lnTo>
                  <a:lnTo>
                    <a:pt x="561776" y="1931364"/>
                  </a:lnTo>
                  <a:lnTo>
                    <a:pt x="603258" y="1954230"/>
                  </a:lnTo>
                  <a:lnTo>
                    <a:pt x="645854" y="1975941"/>
                  </a:lnTo>
                  <a:lnTo>
                    <a:pt x="689525" y="1996468"/>
                  </a:lnTo>
                  <a:lnTo>
                    <a:pt x="734233" y="2015779"/>
                  </a:lnTo>
                  <a:lnTo>
                    <a:pt x="779939" y="2033846"/>
                  </a:lnTo>
                  <a:lnTo>
                    <a:pt x="826604" y="2050639"/>
                  </a:lnTo>
                  <a:lnTo>
                    <a:pt x="874190" y="2066128"/>
                  </a:lnTo>
                  <a:lnTo>
                    <a:pt x="922658" y="2080283"/>
                  </a:lnTo>
                  <a:lnTo>
                    <a:pt x="971969" y="2093074"/>
                  </a:lnTo>
                  <a:lnTo>
                    <a:pt x="1022085" y="2104472"/>
                  </a:lnTo>
                  <a:lnTo>
                    <a:pt x="1072967" y="2114447"/>
                  </a:lnTo>
                  <a:lnTo>
                    <a:pt x="1124575" y="2122969"/>
                  </a:lnTo>
                  <a:lnTo>
                    <a:pt x="1176873" y="2130009"/>
                  </a:lnTo>
                  <a:lnTo>
                    <a:pt x="1229820" y="2135535"/>
                  </a:lnTo>
                  <a:lnTo>
                    <a:pt x="1283378" y="2139520"/>
                  </a:lnTo>
                  <a:lnTo>
                    <a:pt x="1337509" y="2141933"/>
                  </a:lnTo>
                  <a:lnTo>
                    <a:pt x="1392174" y="2142744"/>
                  </a:lnTo>
                  <a:lnTo>
                    <a:pt x="1446838" y="2141933"/>
                  </a:lnTo>
                  <a:lnTo>
                    <a:pt x="1500969" y="2139520"/>
                  </a:lnTo>
                  <a:lnTo>
                    <a:pt x="1554527" y="2135535"/>
                  </a:lnTo>
                  <a:lnTo>
                    <a:pt x="1607474" y="2130009"/>
                  </a:lnTo>
                  <a:lnTo>
                    <a:pt x="1659772" y="2122969"/>
                  </a:lnTo>
                  <a:lnTo>
                    <a:pt x="1711380" y="2114447"/>
                  </a:lnTo>
                  <a:lnTo>
                    <a:pt x="1762262" y="2104472"/>
                  </a:lnTo>
                  <a:lnTo>
                    <a:pt x="1812378" y="2093074"/>
                  </a:lnTo>
                  <a:lnTo>
                    <a:pt x="1861689" y="2080283"/>
                  </a:lnTo>
                  <a:lnTo>
                    <a:pt x="1910157" y="2066128"/>
                  </a:lnTo>
                  <a:lnTo>
                    <a:pt x="1957743" y="2050639"/>
                  </a:lnTo>
                  <a:lnTo>
                    <a:pt x="2004408" y="2033846"/>
                  </a:lnTo>
                  <a:lnTo>
                    <a:pt x="2050114" y="2015779"/>
                  </a:lnTo>
                  <a:lnTo>
                    <a:pt x="2094822" y="1996468"/>
                  </a:lnTo>
                  <a:lnTo>
                    <a:pt x="2138493" y="1975941"/>
                  </a:lnTo>
                  <a:lnTo>
                    <a:pt x="2181089" y="1954230"/>
                  </a:lnTo>
                  <a:lnTo>
                    <a:pt x="2222571" y="1931364"/>
                  </a:lnTo>
                  <a:lnTo>
                    <a:pt x="2262900" y="1907372"/>
                  </a:lnTo>
                  <a:lnTo>
                    <a:pt x="2302037" y="1882285"/>
                  </a:lnTo>
                  <a:lnTo>
                    <a:pt x="2339944" y="1856132"/>
                  </a:lnTo>
                  <a:lnTo>
                    <a:pt x="2376582" y="1828942"/>
                  </a:lnTo>
                  <a:lnTo>
                    <a:pt x="2411913" y="1800747"/>
                  </a:lnTo>
                  <a:lnTo>
                    <a:pt x="2445897" y="1771575"/>
                  </a:lnTo>
                  <a:lnTo>
                    <a:pt x="2478497" y="1741456"/>
                  </a:lnTo>
                  <a:lnTo>
                    <a:pt x="2509672" y="1710420"/>
                  </a:lnTo>
                  <a:lnTo>
                    <a:pt x="2539386" y="1678497"/>
                  </a:lnTo>
                  <a:lnTo>
                    <a:pt x="2567598" y="1645717"/>
                  </a:lnTo>
                  <a:lnTo>
                    <a:pt x="2594271" y="1612109"/>
                  </a:lnTo>
                  <a:lnTo>
                    <a:pt x="2619365" y="1577704"/>
                  </a:lnTo>
                  <a:lnTo>
                    <a:pt x="2642842" y="1542530"/>
                  </a:lnTo>
                  <a:lnTo>
                    <a:pt x="2664663" y="1506617"/>
                  </a:lnTo>
                  <a:lnTo>
                    <a:pt x="2684790" y="1469997"/>
                  </a:lnTo>
                  <a:lnTo>
                    <a:pt x="2703184" y="1432697"/>
                  </a:lnTo>
                  <a:lnTo>
                    <a:pt x="2719805" y="1394749"/>
                  </a:lnTo>
                  <a:lnTo>
                    <a:pt x="2734616" y="1356181"/>
                  </a:lnTo>
                  <a:lnTo>
                    <a:pt x="2747578" y="1317024"/>
                  </a:lnTo>
                  <a:lnTo>
                    <a:pt x="2758652" y="1277308"/>
                  </a:lnTo>
                  <a:lnTo>
                    <a:pt x="2767799" y="1237061"/>
                  </a:lnTo>
                  <a:lnTo>
                    <a:pt x="2774981" y="1196314"/>
                  </a:lnTo>
                  <a:lnTo>
                    <a:pt x="2780159" y="1155097"/>
                  </a:lnTo>
                  <a:lnTo>
                    <a:pt x="2783294" y="1113440"/>
                  </a:lnTo>
                  <a:lnTo>
                    <a:pt x="2784348" y="1071372"/>
                  </a:lnTo>
                  <a:lnTo>
                    <a:pt x="2783294" y="1029303"/>
                  </a:lnTo>
                  <a:lnTo>
                    <a:pt x="2780159" y="987646"/>
                  </a:lnTo>
                  <a:lnTo>
                    <a:pt x="2774981" y="946429"/>
                  </a:lnTo>
                  <a:lnTo>
                    <a:pt x="2767799" y="905682"/>
                  </a:lnTo>
                  <a:lnTo>
                    <a:pt x="2758652" y="865435"/>
                  </a:lnTo>
                  <a:lnTo>
                    <a:pt x="2747578" y="825719"/>
                  </a:lnTo>
                  <a:lnTo>
                    <a:pt x="2734616" y="786562"/>
                  </a:lnTo>
                  <a:lnTo>
                    <a:pt x="2719805" y="747994"/>
                  </a:lnTo>
                  <a:lnTo>
                    <a:pt x="2703184" y="710046"/>
                  </a:lnTo>
                  <a:lnTo>
                    <a:pt x="2684790" y="672746"/>
                  </a:lnTo>
                  <a:lnTo>
                    <a:pt x="2664663" y="636126"/>
                  </a:lnTo>
                  <a:lnTo>
                    <a:pt x="2642842" y="600213"/>
                  </a:lnTo>
                  <a:lnTo>
                    <a:pt x="2619365" y="565039"/>
                  </a:lnTo>
                  <a:lnTo>
                    <a:pt x="2594271" y="530634"/>
                  </a:lnTo>
                  <a:lnTo>
                    <a:pt x="2567598" y="497026"/>
                  </a:lnTo>
                  <a:lnTo>
                    <a:pt x="2539386" y="464246"/>
                  </a:lnTo>
                  <a:lnTo>
                    <a:pt x="2509672" y="432323"/>
                  </a:lnTo>
                  <a:lnTo>
                    <a:pt x="2478497" y="401287"/>
                  </a:lnTo>
                  <a:lnTo>
                    <a:pt x="2445897" y="371168"/>
                  </a:lnTo>
                  <a:lnTo>
                    <a:pt x="2411913" y="341996"/>
                  </a:lnTo>
                  <a:lnTo>
                    <a:pt x="2376582" y="313801"/>
                  </a:lnTo>
                  <a:lnTo>
                    <a:pt x="2339944" y="286611"/>
                  </a:lnTo>
                  <a:lnTo>
                    <a:pt x="2302037" y="260458"/>
                  </a:lnTo>
                  <a:lnTo>
                    <a:pt x="2262900" y="235371"/>
                  </a:lnTo>
                  <a:lnTo>
                    <a:pt x="2222571" y="211379"/>
                  </a:lnTo>
                  <a:lnTo>
                    <a:pt x="2181089" y="188513"/>
                  </a:lnTo>
                  <a:lnTo>
                    <a:pt x="2138493" y="166802"/>
                  </a:lnTo>
                  <a:lnTo>
                    <a:pt x="2094822" y="146275"/>
                  </a:lnTo>
                  <a:lnTo>
                    <a:pt x="2050114" y="126964"/>
                  </a:lnTo>
                  <a:lnTo>
                    <a:pt x="2004408" y="108897"/>
                  </a:lnTo>
                  <a:lnTo>
                    <a:pt x="1957743" y="92104"/>
                  </a:lnTo>
                  <a:lnTo>
                    <a:pt x="1910157" y="76615"/>
                  </a:lnTo>
                  <a:lnTo>
                    <a:pt x="1861689" y="62460"/>
                  </a:lnTo>
                  <a:lnTo>
                    <a:pt x="1812378" y="49669"/>
                  </a:lnTo>
                  <a:lnTo>
                    <a:pt x="1762262" y="38271"/>
                  </a:lnTo>
                  <a:lnTo>
                    <a:pt x="1711380" y="28296"/>
                  </a:lnTo>
                  <a:lnTo>
                    <a:pt x="1659772" y="19774"/>
                  </a:lnTo>
                  <a:lnTo>
                    <a:pt x="1607474" y="12734"/>
                  </a:lnTo>
                  <a:lnTo>
                    <a:pt x="1554527" y="7208"/>
                  </a:lnTo>
                  <a:lnTo>
                    <a:pt x="1500969" y="3223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F4CF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860792" y="2625851"/>
              <a:ext cx="2784475" cy="2143125"/>
            </a:xfrm>
            <a:custGeom>
              <a:avLst/>
              <a:gdLst/>
              <a:ahLst/>
              <a:cxnLst/>
              <a:rect l="l" t="t" r="r" b="b"/>
              <a:pathLst>
                <a:path w="2784475" h="2143125">
                  <a:moveTo>
                    <a:pt x="0" y="1071372"/>
                  </a:moveTo>
                  <a:lnTo>
                    <a:pt x="1053" y="1029303"/>
                  </a:lnTo>
                  <a:lnTo>
                    <a:pt x="4188" y="987646"/>
                  </a:lnTo>
                  <a:lnTo>
                    <a:pt x="9366" y="946429"/>
                  </a:lnTo>
                  <a:lnTo>
                    <a:pt x="16548" y="905682"/>
                  </a:lnTo>
                  <a:lnTo>
                    <a:pt x="25695" y="865435"/>
                  </a:lnTo>
                  <a:lnTo>
                    <a:pt x="36769" y="825719"/>
                  </a:lnTo>
                  <a:lnTo>
                    <a:pt x="49731" y="786562"/>
                  </a:lnTo>
                  <a:lnTo>
                    <a:pt x="64542" y="747994"/>
                  </a:lnTo>
                  <a:lnTo>
                    <a:pt x="81163" y="710046"/>
                  </a:lnTo>
                  <a:lnTo>
                    <a:pt x="99557" y="672746"/>
                  </a:lnTo>
                  <a:lnTo>
                    <a:pt x="119684" y="636126"/>
                  </a:lnTo>
                  <a:lnTo>
                    <a:pt x="141505" y="600213"/>
                  </a:lnTo>
                  <a:lnTo>
                    <a:pt x="164982" y="565039"/>
                  </a:lnTo>
                  <a:lnTo>
                    <a:pt x="190076" y="530634"/>
                  </a:lnTo>
                  <a:lnTo>
                    <a:pt x="216749" y="497026"/>
                  </a:lnTo>
                  <a:lnTo>
                    <a:pt x="244961" y="464246"/>
                  </a:lnTo>
                  <a:lnTo>
                    <a:pt x="274675" y="432323"/>
                  </a:lnTo>
                  <a:lnTo>
                    <a:pt x="305850" y="401287"/>
                  </a:lnTo>
                  <a:lnTo>
                    <a:pt x="338450" y="371168"/>
                  </a:lnTo>
                  <a:lnTo>
                    <a:pt x="372434" y="341996"/>
                  </a:lnTo>
                  <a:lnTo>
                    <a:pt x="407765" y="313801"/>
                  </a:lnTo>
                  <a:lnTo>
                    <a:pt x="444403" y="286611"/>
                  </a:lnTo>
                  <a:lnTo>
                    <a:pt x="482310" y="260458"/>
                  </a:lnTo>
                  <a:lnTo>
                    <a:pt x="521447" y="235371"/>
                  </a:lnTo>
                  <a:lnTo>
                    <a:pt x="561776" y="211379"/>
                  </a:lnTo>
                  <a:lnTo>
                    <a:pt x="603258" y="188513"/>
                  </a:lnTo>
                  <a:lnTo>
                    <a:pt x="645854" y="166802"/>
                  </a:lnTo>
                  <a:lnTo>
                    <a:pt x="689525" y="146275"/>
                  </a:lnTo>
                  <a:lnTo>
                    <a:pt x="734233" y="126964"/>
                  </a:lnTo>
                  <a:lnTo>
                    <a:pt x="779939" y="108897"/>
                  </a:lnTo>
                  <a:lnTo>
                    <a:pt x="826604" y="92104"/>
                  </a:lnTo>
                  <a:lnTo>
                    <a:pt x="874190" y="76615"/>
                  </a:lnTo>
                  <a:lnTo>
                    <a:pt x="922658" y="62460"/>
                  </a:lnTo>
                  <a:lnTo>
                    <a:pt x="971969" y="49669"/>
                  </a:lnTo>
                  <a:lnTo>
                    <a:pt x="1022085" y="38271"/>
                  </a:lnTo>
                  <a:lnTo>
                    <a:pt x="1072967" y="28296"/>
                  </a:lnTo>
                  <a:lnTo>
                    <a:pt x="1124575" y="19774"/>
                  </a:lnTo>
                  <a:lnTo>
                    <a:pt x="1176873" y="12734"/>
                  </a:lnTo>
                  <a:lnTo>
                    <a:pt x="1229820" y="7208"/>
                  </a:lnTo>
                  <a:lnTo>
                    <a:pt x="1283378" y="3223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3"/>
                  </a:lnTo>
                  <a:lnTo>
                    <a:pt x="1554527" y="7208"/>
                  </a:lnTo>
                  <a:lnTo>
                    <a:pt x="1607474" y="12734"/>
                  </a:lnTo>
                  <a:lnTo>
                    <a:pt x="1659772" y="19774"/>
                  </a:lnTo>
                  <a:lnTo>
                    <a:pt x="1711380" y="28296"/>
                  </a:lnTo>
                  <a:lnTo>
                    <a:pt x="1762262" y="38271"/>
                  </a:lnTo>
                  <a:lnTo>
                    <a:pt x="1812378" y="49669"/>
                  </a:lnTo>
                  <a:lnTo>
                    <a:pt x="1861689" y="62460"/>
                  </a:lnTo>
                  <a:lnTo>
                    <a:pt x="1910157" y="76615"/>
                  </a:lnTo>
                  <a:lnTo>
                    <a:pt x="1957743" y="92104"/>
                  </a:lnTo>
                  <a:lnTo>
                    <a:pt x="2004408" y="108897"/>
                  </a:lnTo>
                  <a:lnTo>
                    <a:pt x="2050114" y="126964"/>
                  </a:lnTo>
                  <a:lnTo>
                    <a:pt x="2094822" y="146275"/>
                  </a:lnTo>
                  <a:lnTo>
                    <a:pt x="2138493" y="166802"/>
                  </a:lnTo>
                  <a:lnTo>
                    <a:pt x="2181089" y="188513"/>
                  </a:lnTo>
                  <a:lnTo>
                    <a:pt x="2222571" y="211379"/>
                  </a:lnTo>
                  <a:lnTo>
                    <a:pt x="2262900" y="235371"/>
                  </a:lnTo>
                  <a:lnTo>
                    <a:pt x="2302037" y="260458"/>
                  </a:lnTo>
                  <a:lnTo>
                    <a:pt x="2339944" y="286611"/>
                  </a:lnTo>
                  <a:lnTo>
                    <a:pt x="2376582" y="313801"/>
                  </a:lnTo>
                  <a:lnTo>
                    <a:pt x="2411913" y="341996"/>
                  </a:lnTo>
                  <a:lnTo>
                    <a:pt x="2445897" y="371168"/>
                  </a:lnTo>
                  <a:lnTo>
                    <a:pt x="2478497" y="401287"/>
                  </a:lnTo>
                  <a:lnTo>
                    <a:pt x="2509672" y="432323"/>
                  </a:lnTo>
                  <a:lnTo>
                    <a:pt x="2539386" y="464246"/>
                  </a:lnTo>
                  <a:lnTo>
                    <a:pt x="2567598" y="497026"/>
                  </a:lnTo>
                  <a:lnTo>
                    <a:pt x="2594271" y="530634"/>
                  </a:lnTo>
                  <a:lnTo>
                    <a:pt x="2619365" y="565039"/>
                  </a:lnTo>
                  <a:lnTo>
                    <a:pt x="2642842" y="600213"/>
                  </a:lnTo>
                  <a:lnTo>
                    <a:pt x="2664663" y="636126"/>
                  </a:lnTo>
                  <a:lnTo>
                    <a:pt x="2684790" y="672746"/>
                  </a:lnTo>
                  <a:lnTo>
                    <a:pt x="2703184" y="710046"/>
                  </a:lnTo>
                  <a:lnTo>
                    <a:pt x="2719805" y="747994"/>
                  </a:lnTo>
                  <a:lnTo>
                    <a:pt x="2734616" y="786562"/>
                  </a:lnTo>
                  <a:lnTo>
                    <a:pt x="2747578" y="825719"/>
                  </a:lnTo>
                  <a:lnTo>
                    <a:pt x="2758652" y="865435"/>
                  </a:lnTo>
                  <a:lnTo>
                    <a:pt x="2767799" y="905682"/>
                  </a:lnTo>
                  <a:lnTo>
                    <a:pt x="2774981" y="946429"/>
                  </a:lnTo>
                  <a:lnTo>
                    <a:pt x="2780159" y="987646"/>
                  </a:lnTo>
                  <a:lnTo>
                    <a:pt x="2783294" y="1029303"/>
                  </a:lnTo>
                  <a:lnTo>
                    <a:pt x="2784348" y="1071372"/>
                  </a:lnTo>
                  <a:lnTo>
                    <a:pt x="2783294" y="1113440"/>
                  </a:lnTo>
                  <a:lnTo>
                    <a:pt x="2780159" y="1155097"/>
                  </a:lnTo>
                  <a:lnTo>
                    <a:pt x="2774981" y="1196314"/>
                  </a:lnTo>
                  <a:lnTo>
                    <a:pt x="2767799" y="1237061"/>
                  </a:lnTo>
                  <a:lnTo>
                    <a:pt x="2758652" y="1277308"/>
                  </a:lnTo>
                  <a:lnTo>
                    <a:pt x="2747578" y="1317024"/>
                  </a:lnTo>
                  <a:lnTo>
                    <a:pt x="2734616" y="1356181"/>
                  </a:lnTo>
                  <a:lnTo>
                    <a:pt x="2719805" y="1394749"/>
                  </a:lnTo>
                  <a:lnTo>
                    <a:pt x="2703184" y="1432697"/>
                  </a:lnTo>
                  <a:lnTo>
                    <a:pt x="2684790" y="1469997"/>
                  </a:lnTo>
                  <a:lnTo>
                    <a:pt x="2664663" y="1506617"/>
                  </a:lnTo>
                  <a:lnTo>
                    <a:pt x="2642842" y="1542530"/>
                  </a:lnTo>
                  <a:lnTo>
                    <a:pt x="2619365" y="1577704"/>
                  </a:lnTo>
                  <a:lnTo>
                    <a:pt x="2594271" y="1612109"/>
                  </a:lnTo>
                  <a:lnTo>
                    <a:pt x="2567598" y="1645717"/>
                  </a:lnTo>
                  <a:lnTo>
                    <a:pt x="2539386" y="1678497"/>
                  </a:lnTo>
                  <a:lnTo>
                    <a:pt x="2509672" y="1710420"/>
                  </a:lnTo>
                  <a:lnTo>
                    <a:pt x="2478497" y="1741456"/>
                  </a:lnTo>
                  <a:lnTo>
                    <a:pt x="2445897" y="1771575"/>
                  </a:lnTo>
                  <a:lnTo>
                    <a:pt x="2411913" y="1800747"/>
                  </a:lnTo>
                  <a:lnTo>
                    <a:pt x="2376582" y="1828942"/>
                  </a:lnTo>
                  <a:lnTo>
                    <a:pt x="2339944" y="1856132"/>
                  </a:lnTo>
                  <a:lnTo>
                    <a:pt x="2302037" y="1882285"/>
                  </a:lnTo>
                  <a:lnTo>
                    <a:pt x="2262900" y="1907372"/>
                  </a:lnTo>
                  <a:lnTo>
                    <a:pt x="2222571" y="1931364"/>
                  </a:lnTo>
                  <a:lnTo>
                    <a:pt x="2181089" y="1954230"/>
                  </a:lnTo>
                  <a:lnTo>
                    <a:pt x="2138493" y="1975941"/>
                  </a:lnTo>
                  <a:lnTo>
                    <a:pt x="2094822" y="1996468"/>
                  </a:lnTo>
                  <a:lnTo>
                    <a:pt x="2050114" y="2015779"/>
                  </a:lnTo>
                  <a:lnTo>
                    <a:pt x="2004408" y="2033846"/>
                  </a:lnTo>
                  <a:lnTo>
                    <a:pt x="1957743" y="2050639"/>
                  </a:lnTo>
                  <a:lnTo>
                    <a:pt x="1910157" y="2066128"/>
                  </a:lnTo>
                  <a:lnTo>
                    <a:pt x="1861689" y="2080283"/>
                  </a:lnTo>
                  <a:lnTo>
                    <a:pt x="1812378" y="2093074"/>
                  </a:lnTo>
                  <a:lnTo>
                    <a:pt x="1762262" y="2104472"/>
                  </a:lnTo>
                  <a:lnTo>
                    <a:pt x="1711380" y="2114447"/>
                  </a:lnTo>
                  <a:lnTo>
                    <a:pt x="1659772" y="2122969"/>
                  </a:lnTo>
                  <a:lnTo>
                    <a:pt x="1607474" y="2130009"/>
                  </a:lnTo>
                  <a:lnTo>
                    <a:pt x="1554527" y="2135535"/>
                  </a:lnTo>
                  <a:lnTo>
                    <a:pt x="1500969" y="2139520"/>
                  </a:lnTo>
                  <a:lnTo>
                    <a:pt x="1446838" y="2141933"/>
                  </a:lnTo>
                  <a:lnTo>
                    <a:pt x="1392174" y="2142744"/>
                  </a:lnTo>
                  <a:lnTo>
                    <a:pt x="1337509" y="2141933"/>
                  </a:lnTo>
                  <a:lnTo>
                    <a:pt x="1283378" y="2139520"/>
                  </a:lnTo>
                  <a:lnTo>
                    <a:pt x="1229820" y="2135535"/>
                  </a:lnTo>
                  <a:lnTo>
                    <a:pt x="1176873" y="2130009"/>
                  </a:lnTo>
                  <a:lnTo>
                    <a:pt x="1124575" y="2122969"/>
                  </a:lnTo>
                  <a:lnTo>
                    <a:pt x="1072967" y="2114447"/>
                  </a:lnTo>
                  <a:lnTo>
                    <a:pt x="1022085" y="2104472"/>
                  </a:lnTo>
                  <a:lnTo>
                    <a:pt x="971969" y="2093074"/>
                  </a:lnTo>
                  <a:lnTo>
                    <a:pt x="922658" y="2080283"/>
                  </a:lnTo>
                  <a:lnTo>
                    <a:pt x="874190" y="2066128"/>
                  </a:lnTo>
                  <a:lnTo>
                    <a:pt x="826604" y="2050639"/>
                  </a:lnTo>
                  <a:lnTo>
                    <a:pt x="779939" y="2033846"/>
                  </a:lnTo>
                  <a:lnTo>
                    <a:pt x="734233" y="2015779"/>
                  </a:lnTo>
                  <a:lnTo>
                    <a:pt x="689525" y="1996468"/>
                  </a:lnTo>
                  <a:lnTo>
                    <a:pt x="645854" y="1975941"/>
                  </a:lnTo>
                  <a:lnTo>
                    <a:pt x="603258" y="1954230"/>
                  </a:lnTo>
                  <a:lnTo>
                    <a:pt x="561776" y="1931364"/>
                  </a:lnTo>
                  <a:lnTo>
                    <a:pt x="521447" y="1907372"/>
                  </a:lnTo>
                  <a:lnTo>
                    <a:pt x="482310" y="1882285"/>
                  </a:lnTo>
                  <a:lnTo>
                    <a:pt x="444403" y="1856132"/>
                  </a:lnTo>
                  <a:lnTo>
                    <a:pt x="407765" y="1828942"/>
                  </a:lnTo>
                  <a:lnTo>
                    <a:pt x="372434" y="1800747"/>
                  </a:lnTo>
                  <a:lnTo>
                    <a:pt x="338450" y="1771575"/>
                  </a:lnTo>
                  <a:lnTo>
                    <a:pt x="305850" y="1741456"/>
                  </a:lnTo>
                  <a:lnTo>
                    <a:pt x="274675" y="1710420"/>
                  </a:lnTo>
                  <a:lnTo>
                    <a:pt x="244961" y="1678497"/>
                  </a:lnTo>
                  <a:lnTo>
                    <a:pt x="216749" y="1645717"/>
                  </a:lnTo>
                  <a:lnTo>
                    <a:pt x="190076" y="1612109"/>
                  </a:lnTo>
                  <a:lnTo>
                    <a:pt x="164982" y="1577704"/>
                  </a:lnTo>
                  <a:lnTo>
                    <a:pt x="141505" y="1542530"/>
                  </a:lnTo>
                  <a:lnTo>
                    <a:pt x="119684" y="1506617"/>
                  </a:lnTo>
                  <a:lnTo>
                    <a:pt x="99557" y="1469997"/>
                  </a:lnTo>
                  <a:lnTo>
                    <a:pt x="81163" y="1432697"/>
                  </a:lnTo>
                  <a:lnTo>
                    <a:pt x="64542" y="1394749"/>
                  </a:lnTo>
                  <a:lnTo>
                    <a:pt x="49731" y="1356181"/>
                  </a:lnTo>
                  <a:lnTo>
                    <a:pt x="36769" y="1317024"/>
                  </a:lnTo>
                  <a:lnTo>
                    <a:pt x="25695" y="1277308"/>
                  </a:lnTo>
                  <a:lnTo>
                    <a:pt x="16548" y="1237061"/>
                  </a:lnTo>
                  <a:lnTo>
                    <a:pt x="9366" y="1196314"/>
                  </a:lnTo>
                  <a:lnTo>
                    <a:pt x="4188" y="1155097"/>
                  </a:lnTo>
                  <a:lnTo>
                    <a:pt x="1053" y="1113440"/>
                  </a:lnTo>
                  <a:lnTo>
                    <a:pt x="0" y="10713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282940" y="2939795"/>
              <a:ext cx="1969135" cy="1515110"/>
            </a:xfrm>
            <a:custGeom>
              <a:avLst/>
              <a:gdLst/>
              <a:ahLst/>
              <a:cxnLst/>
              <a:rect l="l" t="t" r="r" b="b"/>
              <a:pathLst>
                <a:path w="1969134" h="1515110">
                  <a:moveTo>
                    <a:pt x="1969007" y="0"/>
                  </a:moveTo>
                  <a:lnTo>
                    <a:pt x="0" y="0"/>
                  </a:lnTo>
                  <a:lnTo>
                    <a:pt x="0" y="1514855"/>
                  </a:lnTo>
                  <a:lnTo>
                    <a:pt x="1969007" y="1514855"/>
                  </a:lnTo>
                  <a:lnTo>
                    <a:pt x="1969007" y="0"/>
                  </a:lnTo>
                  <a:close/>
                </a:path>
              </a:pathLst>
            </a:custGeom>
            <a:solidFill>
              <a:srgbClr val="F4CF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8393430" y="3089275"/>
            <a:ext cx="1750695" cy="11537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 indent="-1905">
              <a:lnSpc>
                <a:spcPts val="2160"/>
              </a:lnSpc>
              <a:spcBef>
                <a:spcPts val="375"/>
              </a:spcBef>
            </a:pPr>
            <a:r>
              <a:rPr dirty="0" sz="2000" spc="-114" b="1">
                <a:latin typeface="Arial"/>
                <a:cs typeface="Arial"/>
              </a:rPr>
              <a:t>Organic </a:t>
            </a:r>
            <a:r>
              <a:rPr dirty="0" sz="2000" spc="-85" b="1">
                <a:latin typeface="Arial"/>
                <a:cs typeface="Arial"/>
              </a:rPr>
              <a:t>Waste  </a:t>
            </a:r>
            <a:r>
              <a:rPr dirty="0" sz="2000" spc="-80" b="1">
                <a:latin typeface="Arial"/>
                <a:cs typeface="Arial"/>
              </a:rPr>
              <a:t>(leftovers)</a:t>
            </a:r>
            <a:r>
              <a:rPr dirty="0" sz="2000" spc="-175" b="1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from  </a:t>
            </a:r>
            <a:r>
              <a:rPr dirty="0" sz="2000" spc="-90" b="1">
                <a:latin typeface="Arial"/>
                <a:cs typeface="Arial"/>
              </a:rPr>
              <a:t>restaurants</a:t>
            </a:r>
            <a:r>
              <a:rPr dirty="0" sz="2000" spc="-254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and  </a:t>
            </a:r>
            <a:r>
              <a:rPr dirty="0" sz="2000" spc="-95" b="1">
                <a:latin typeface="Arial"/>
                <a:cs typeface="Arial"/>
              </a:rPr>
              <a:t>hotels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291573" y="1043686"/>
            <a:ext cx="2799080" cy="2153920"/>
            <a:chOff x="9291573" y="1043686"/>
            <a:chExt cx="2799080" cy="2153920"/>
          </a:xfrm>
        </p:grpSpPr>
        <p:sp>
          <p:nvSpPr>
            <p:cNvPr id="32" name="object 32"/>
            <p:cNvSpPr/>
            <p:nvPr/>
          </p:nvSpPr>
          <p:spPr>
            <a:xfrm>
              <a:off x="9297923" y="1050036"/>
              <a:ext cx="2786380" cy="2141220"/>
            </a:xfrm>
            <a:custGeom>
              <a:avLst/>
              <a:gdLst/>
              <a:ahLst/>
              <a:cxnLst/>
              <a:rect l="l" t="t" r="r" b="b"/>
              <a:pathLst>
                <a:path w="2786379" h="2141220">
                  <a:moveTo>
                    <a:pt x="1392935" y="0"/>
                  </a:moveTo>
                  <a:lnTo>
                    <a:pt x="1338244" y="810"/>
                  </a:lnTo>
                  <a:lnTo>
                    <a:pt x="1284086" y="3220"/>
                  </a:lnTo>
                  <a:lnTo>
                    <a:pt x="1230501" y="7202"/>
                  </a:lnTo>
                  <a:lnTo>
                    <a:pt x="1177526" y="12724"/>
                  </a:lnTo>
                  <a:lnTo>
                    <a:pt x="1125202" y="19758"/>
                  </a:lnTo>
                  <a:lnTo>
                    <a:pt x="1073566" y="28273"/>
                  </a:lnTo>
                  <a:lnTo>
                    <a:pt x="1022658" y="38241"/>
                  </a:lnTo>
                  <a:lnTo>
                    <a:pt x="972516" y="49630"/>
                  </a:lnTo>
                  <a:lnTo>
                    <a:pt x="923179" y="62411"/>
                  </a:lnTo>
                  <a:lnTo>
                    <a:pt x="874685" y="76555"/>
                  </a:lnTo>
                  <a:lnTo>
                    <a:pt x="827074" y="92032"/>
                  </a:lnTo>
                  <a:lnTo>
                    <a:pt x="780383" y="108812"/>
                  </a:lnTo>
                  <a:lnTo>
                    <a:pt x="734652" y="126866"/>
                  </a:lnTo>
                  <a:lnTo>
                    <a:pt x="689920" y="146162"/>
                  </a:lnTo>
                  <a:lnTo>
                    <a:pt x="646225" y="166673"/>
                  </a:lnTo>
                  <a:lnTo>
                    <a:pt x="603606" y="188368"/>
                  </a:lnTo>
                  <a:lnTo>
                    <a:pt x="562101" y="211217"/>
                  </a:lnTo>
                  <a:lnTo>
                    <a:pt x="521750" y="235191"/>
                  </a:lnTo>
                  <a:lnTo>
                    <a:pt x="482590" y="260260"/>
                  </a:lnTo>
                  <a:lnTo>
                    <a:pt x="444662" y="286393"/>
                  </a:lnTo>
                  <a:lnTo>
                    <a:pt x="408003" y="313563"/>
                  </a:lnTo>
                  <a:lnTo>
                    <a:pt x="372652" y="341737"/>
                  </a:lnTo>
                  <a:lnTo>
                    <a:pt x="338648" y="370888"/>
                  </a:lnTo>
                  <a:lnTo>
                    <a:pt x="306030" y="400985"/>
                  </a:lnTo>
                  <a:lnTo>
                    <a:pt x="274837" y="431998"/>
                  </a:lnTo>
                  <a:lnTo>
                    <a:pt x="245106" y="463898"/>
                  </a:lnTo>
                  <a:lnTo>
                    <a:pt x="216877" y="496655"/>
                  </a:lnTo>
                  <a:lnTo>
                    <a:pt x="190189" y="530239"/>
                  </a:lnTo>
                  <a:lnTo>
                    <a:pt x="165080" y="564620"/>
                  </a:lnTo>
                  <a:lnTo>
                    <a:pt x="141589" y="599769"/>
                  </a:lnTo>
                  <a:lnTo>
                    <a:pt x="119755" y="635656"/>
                  </a:lnTo>
                  <a:lnTo>
                    <a:pt x="99617" y="672251"/>
                  </a:lnTo>
                  <a:lnTo>
                    <a:pt x="81212" y="709525"/>
                  </a:lnTo>
                  <a:lnTo>
                    <a:pt x="64581" y="747447"/>
                  </a:lnTo>
                  <a:lnTo>
                    <a:pt x="49761" y="785988"/>
                  </a:lnTo>
                  <a:lnTo>
                    <a:pt x="36791" y="825119"/>
                  </a:lnTo>
                  <a:lnTo>
                    <a:pt x="25710" y="864809"/>
                  </a:lnTo>
                  <a:lnTo>
                    <a:pt x="16558" y="905028"/>
                  </a:lnTo>
                  <a:lnTo>
                    <a:pt x="9372" y="945748"/>
                  </a:lnTo>
                  <a:lnTo>
                    <a:pt x="4191" y="986938"/>
                  </a:lnTo>
                  <a:lnTo>
                    <a:pt x="1054" y="1028568"/>
                  </a:lnTo>
                  <a:lnTo>
                    <a:pt x="0" y="1070610"/>
                  </a:lnTo>
                  <a:lnTo>
                    <a:pt x="1054" y="1112651"/>
                  </a:lnTo>
                  <a:lnTo>
                    <a:pt x="4191" y="1154281"/>
                  </a:lnTo>
                  <a:lnTo>
                    <a:pt x="9372" y="1195471"/>
                  </a:lnTo>
                  <a:lnTo>
                    <a:pt x="16558" y="1236191"/>
                  </a:lnTo>
                  <a:lnTo>
                    <a:pt x="25710" y="1276410"/>
                  </a:lnTo>
                  <a:lnTo>
                    <a:pt x="36791" y="1316100"/>
                  </a:lnTo>
                  <a:lnTo>
                    <a:pt x="49761" y="1355231"/>
                  </a:lnTo>
                  <a:lnTo>
                    <a:pt x="64581" y="1393772"/>
                  </a:lnTo>
                  <a:lnTo>
                    <a:pt x="81212" y="1431694"/>
                  </a:lnTo>
                  <a:lnTo>
                    <a:pt x="99617" y="1468968"/>
                  </a:lnTo>
                  <a:lnTo>
                    <a:pt x="119755" y="1505563"/>
                  </a:lnTo>
                  <a:lnTo>
                    <a:pt x="141589" y="1541450"/>
                  </a:lnTo>
                  <a:lnTo>
                    <a:pt x="165080" y="1576599"/>
                  </a:lnTo>
                  <a:lnTo>
                    <a:pt x="190189" y="1610980"/>
                  </a:lnTo>
                  <a:lnTo>
                    <a:pt x="216877" y="1644564"/>
                  </a:lnTo>
                  <a:lnTo>
                    <a:pt x="245106" y="1677321"/>
                  </a:lnTo>
                  <a:lnTo>
                    <a:pt x="274837" y="1709221"/>
                  </a:lnTo>
                  <a:lnTo>
                    <a:pt x="306030" y="1740234"/>
                  </a:lnTo>
                  <a:lnTo>
                    <a:pt x="338648" y="1770331"/>
                  </a:lnTo>
                  <a:lnTo>
                    <a:pt x="372652" y="1799482"/>
                  </a:lnTo>
                  <a:lnTo>
                    <a:pt x="408003" y="1827656"/>
                  </a:lnTo>
                  <a:lnTo>
                    <a:pt x="444662" y="1854826"/>
                  </a:lnTo>
                  <a:lnTo>
                    <a:pt x="482590" y="1880959"/>
                  </a:lnTo>
                  <a:lnTo>
                    <a:pt x="521750" y="1906028"/>
                  </a:lnTo>
                  <a:lnTo>
                    <a:pt x="562101" y="1930002"/>
                  </a:lnTo>
                  <a:lnTo>
                    <a:pt x="603606" y="1952851"/>
                  </a:lnTo>
                  <a:lnTo>
                    <a:pt x="646225" y="1974546"/>
                  </a:lnTo>
                  <a:lnTo>
                    <a:pt x="689920" y="1995057"/>
                  </a:lnTo>
                  <a:lnTo>
                    <a:pt x="734652" y="2014353"/>
                  </a:lnTo>
                  <a:lnTo>
                    <a:pt x="780383" y="2032407"/>
                  </a:lnTo>
                  <a:lnTo>
                    <a:pt x="827074" y="2049187"/>
                  </a:lnTo>
                  <a:lnTo>
                    <a:pt x="874685" y="2064664"/>
                  </a:lnTo>
                  <a:lnTo>
                    <a:pt x="923179" y="2078808"/>
                  </a:lnTo>
                  <a:lnTo>
                    <a:pt x="972516" y="2091589"/>
                  </a:lnTo>
                  <a:lnTo>
                    <a:pt x="1022658" y="2102978"/>
                  </a:lnTo>
                  <a:lnTo>
                    <a:pt x="1073566" y="2112946"/>
                  </a:lnTo>
                  <a:lnTo>
                    <a:pt x="1125202" y="2121461"/>
                  </a:lnTo>
                  <a:lnTo>
                    <a:pt x="1177526" y="2128495"/>
                  </a:lnTo>
                  <a:lnTo>
                    <a:pt x="1230501" y="2134017"/>
                  </a:lnTo>
                  <a:lnTo>
                    <a:pt x="1284086" y="2137999"/>
                  </a:lnTo>
                  <a:lnTo>
                    <a:pt x="1338244" y="2140409"/>
                  </a:lnTo>
                  <a:lnTo>
                    <a:pt x="1392935" y="2141219"/>
                  </a:lnTo>
                  <a:lnTo>
                    <a:pt x="1447627" y="2140409"/>
                  </a:lnTo>
                  <a:lnTo>
                    <a:pt x="1501785" y="2137999"/>
                  </a:lnTo>
                  <a:lnTo>
                    <a:pt x="1555370" y="2134017"/>
                  </a:lnTo>
                  <a:lnTo>
                    <a:pt x="1608345" y="2128495"/>
                  </a:lnTo>
                  <a:lnTo>
                    <a:pt x="1660669" y="2121461"/>
                  </a:lnTo>
                  <a:lnTo>
                    <a:pt x="1712305" y="2112946"/>
                  </a:lnTo>
                  <a:lnTo>
                    <a:pt x="1763213" y="2102978"/>
                  </a:lnTo>
                  <a:lnTo>
                    <a:pt x="1813355" y="2091589"/>
                  </a:lnTo>
                  <a:lnTo>
                    <a:pt x="1862692" y="2078808"/>
                  </a:lnTo>
                  <a:lnTo>
                    <a:pt x="1911186" y="2064664"/>
                  </a:lnTo>
                  <a:lnTo>
                    <a:pt x="1958797" y="2049187"/>
                  </a:lnTo>
                  <a:lnTo>
                    <a:pt x="2005488" y="2032407"/>
                  </a:lnTo>
                  <a:lnTo>
                    <a:pt x="2051219" y="2014353"/>
                  </a:lnTo>
                  <a:lnTo>
                    <a:pt x="2095951" y="1995057"/>
                  </a:lnTo>
                  <a:lnTo>
                    <a:pt x="2139646" y="1974546"/>
                  </a:lnTo>
                  <a:lnTo>
                    <a:pt x="2182265" y="1952851"/>
                  </a:lnTo>
                  <a:lnTo>
                    <a:pt x="2223770" y="1930002"/>
                  </a:lnTo>
                  <a:lnTo>
                    <a:pt x="2264121" y="1906028"/>
                  </a:lnTo>
                  <a:lnTo>
                    <a:pt x="2303281" y="1880959"/>
                  </a:lnTo>
                  <a:lnTo>
                    <a:pt x="2341209" y="1854826"/>
                  </a:lnTo>
                  <a:lnTo>
                    <a:pt x="2377868" y="1827656"/>
                  </a:lnTo>
                  <a:lnTo>
                    <a:pt x="2413219" y="1799482"/>
                  </a:lnTo>
                  <a:lnTo>
                    <a:pt x="2447223" y="1770331"/>
                  </a:lnTo>
                  <a:lnTo>
                    <a:pt x="2479841" y="1740234"/>
                  </a:lnTo>
                  <a:lnTo>
                    <a:pt x="2511034" y="1709221"/>
                  </a:lnTo>
                  <a:lnTo>
                    <a:pt x="2540765" y="1677321"/>
                  </a:lnTo>
                  <a:lnTo>
                    <a:pt x="2568994" y="1644564"/>
                  </a:lnTo>
                  <a:lnTo>
                    <a:pt x="2595682" y="1610980"/>
                  </a:lnTo>
                  <a:lnTo>
                    <a:pt x="2620791" y="1576599"/>
                  </a:lnTo>
                  <a:lnTo>
                    <a:pt x="2644282" y="1541450"/>
                  </a:lnTo>
                  <a:lnTo>
                    <a:pt x="2666116" y="1505563"/>
                  </a:lnTo>
                  <a:lnTo>
                    <a:pt x="2686254" y="1468968"/>
                  </a:lnTo>
                  <a:lnTo>
                    <a:pt x="2704659" y="1431694"/>
                  </a:lnTo>
                  <a:lnTo>
                    <a:pt x="2721290" y="1393772"/>
                  </a:lnTo>
                  <a:lnTo>
                    <a:pt x="2736110" y="1355231"/>
                  </a:lnTo>
                  <a:lnTo>
                    <a:pt x="2749080" y="1316100"/>
                  </a:lnTo>
                  <a:lnTo>
                    <a:pt x="2760161" y="1276410"/>
                  </a:lnTo>
                  <a:lnTo>
                    <a:pt x="2769313" y="1236191"/>
                  </a:lnTo>
                  <a:lnTo>
                    <a:pt x="2776499" y="1195471"/>
                  </a:lnTo>
                  <a:lnTo>
                    <a:pt x="2781680" y="1154281"/>
                  </a:lnTo>
                  <a:lnTo>
                    <a:pt x="2784817" y="1112651"/>
                  </a:lnTo>
                  <a:lnTo>
                    <a:pt x="2785872" y="1070610"/>
                  </a:lnTo>
                  <a:lnTo>
                    <a:pt x="2784817" y="1028568"/>
                  </a:lnTo>
                  <a:lnTo>
                    <a:pt x="2781680" y="986938"/>
                  </a:lnTo>
                  <a:lnTo>
                    <a:pt x="2776499" y="945748"/>
                  </a:lnTo>
                  <a:lnTo>
                    <a:pt x="2769313" y="905028"/>
                  </a:lnTo>
                  <a:lnTo>
                    <a:pt x="2760161" y="864809"/>
                  </a:lnTo>
                  <a:lnTo>
                    <a:pt x="2749080" y="825119"/>
                  </a:lnTo>
                  <a:lnTo>
                    <a:pt x="2736110" y="785988"/>
                  </a:lnTo>
                  <a:lnTo>
                    <a:pt x="2721290" y="747447"/>
                  </a:lnTo>
                  <a:lnTo>
                    <a:pt x="2704659" y="709525"/>
                  </a:lnTo>
                  <a:lnTo>
                    <a:pt x="2686254" y="672251"/>
                  </a:lnTo>
                  <a:lnTo>
                    <a:pt x="2666116" y="635656"/>
                  </a:lnTo>
                  <a:lnTo>
                    <a:pt x="2644282" y="599769"/>
                  </a:lnTo>
                  <a:lnTo>
                    <a:pt x="2620791" y="564620"/>
                  </a:lnTo>
                  <a:lnTo>
                    <a:pt x="2595682" y="530239"/>
                  </a:lnTo>
                  <a:lnTo>
                    <a:pt x="2568994" y="496655"/>
                  </a:lnTo>
                  <a:lnTo>
                    <a:pt x="2540765" y="463898"/>
                  </a:lnTo>
                  <a:lnTo>
                    <a:pt x="2511034" y="431998"/>
                  </a:lnTo>
                  <a:lnTo>
                    <a:pt x="2479841" y="400985"/>
                  </a:lnTo>
                  <a:lnTo>
                    <a:pt x="2447223" y="370888"/>
                  </a:lnTo>
                  <a:lnTo>
                    <a:pt x="2413219" y="341737"/>
                  </a:lnTo>
                  <a:lnTo>
                    <a:pt x="2377868" y="313563"/>
                  </a:lnTo>
                  <a:lnTo>
                    <a:pt x="2341209" y="286393"/>
                  </a:lnTo>
                  <a:lnTo>
                    <a:pt x="2303281" y="260260"/>
                  </a:lnTo>
                  <a:lnTo>
                    <a:pt x="2264121" y="235191"/>
                  </a:lnTo>
                  <a:lnTo>
                    <a:pt x="2223770" y="211217"/>
                  </a:lnTo>
                  <a:lnTo>
                    <a:pt x="2182265" y="188368"/>
                  </a:lnTo>
                  <a:lnTo>
                    <a:pt x="2139646" y="166673"/>
                  </a:lnTo>
                  <a:lnTo>
                    <a:pt x="2095951" y="146162"/>
                  </a:lnTo>
                  <a:lnTo>
                    <a:pt x="2051219" y="126866"/>
                  </a:lnTo>
                  <a:lnTo>
                    <a:pt x="2005488" y="108812"/>
                  </a:lnTo>
                  <a:lnTo>
                    <a:pt x="1958797" y="92032"/>
                  </a:lnTo>
                  <a:lnTo>
                    <a:pt x="1911186" y="76555"/>
                  </a:lnTo>
                  <a:lnTo>
                    <a:pt x="1862692" y="62411"/>
                  </a:lnTo>
                  <a:lnTo>
                    <a:pt x="1813355" y="49630"/>
                  </a:lnTo>
                  <a:lnTo>
                    <a:pt x="1763213" y="38241"/>
                  </a:lnTo>
                  <a:lnTo>
                    <a:pt x="1712305" y="28273"/>
                  </a:lnTo>
                  <a:lnTo>
                    <a:pt x="1660669" y="19758"/>
                  </a:lnTo>
                  <a:lnTo>
                    <a:pt x="1608345" y="12724"/>
                  </a:lnTo>
                  <a:lnTo>
                    <a:pt x="1555370" y="7202"/>
                  </a:lnTo>
                  <a:lnTo>
                    <a:pt x="1501785" y="3220"/>
                  </a:lnTo>
                  <a:lnTo>
                    <a:pt x="1447627" y="810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297923" y="1050036"/>
              <a:ext cx="2786380" cy="2141220"/>
            </a:xfrm>
            <a:custGeom>
              <a:avLst/>
              <a:gdLst/>
              <a:ahLst/>
              <a:cxnLst/>
              <a:rect l="l" t="t" r="r" b="b"/>
              <a:pathLst>
                <a:path w="2786379" h="2141220">
                  <a:moveTo>
                    <a:pt x="0" y="1070610"/>
                  </a:moveTo>
                  <a:lnTo>
                    <a:pt x="1054" y="1028568"/>
                  </a:lnTo>
                  <a:lnTo>
                    <a:pt x="4191" y="986938"/>
                  </a:lnTo>
                  <a:lnTo>
                    <a:pt x="9372" y="945748"/>
                  </a:lnTo>
                  <a:lnTo>
                    <a:pt x="16558" y="905028"/>
                  </a:lnTo>
                  <a:lnTo>
                    <a:pt x="25710" y="864809"/>
                  </a:lnTo>
                  <a:lnTo>
                    <a:pt x="36791" y="825119"/>
                  </a:lnTo>
                  <a:lnTo>
                    <a:pt x="49761" y="785988"/>
                  </a:lnTo>
                  <a:lnTo>
                    <a:pt x="64581" y="747447"/>
                  </a:lnTo>
                  <a:lnTo>
                    <a:pt x="81212" y="709525"/>
                  </a:lnTo>
                  <a:lnTo>
                    <a:pt x="99617" y="672251"/>
                  </a:lnTo>
                  <a:lnTo>
                    <a:pt x="119755" y="635656"/>
                  </a:lnTo>
                  <a:lnTo>
                    <a:pt x="141589" y="599769"/>
                  </a:lnTo>
                  <a:lnTo>
                    <a:pt x="165080" y="564620"/>
                  </a:lnTo>
                  <a:lnTo>
                    <a:pt x="190189" y="530239"/>
                  </a:lnTo>
                  <a:lnTo>
                    <a:pt x="216877" y="496655"/>
                  </a:lnTo>
                  <a:lnTo>
                    <a:pt x="245106" y="463898"/>
                  </a:lnTo>
                  <a:lnTo>
                    <a:pt x="274837" y="431998"/>
                  </a:lnTo>
                  <a:lnTo>
                    <a:pt x="306030" y="400985"/>
                  </a:lnTo>
                  <a:lnTo>
                    <a:pt x="338648" y="370888"/>
                  </a:lnTo>
                  <a:lnTo>
                    <a:pt x="372652" y="341737"/>
                  </a:lnTo>
                  <a:lnTo>
                    <a:pt x="408003" y="313563"/>
                  </a:lnTo>
                  <a:lnTo>
                    <a:pt x="444662" y="286393"/>
                  </a:lnTo>
                  <a:lnTo>
                    <a:pt x="482590" y="260260"/>
                  </a:lnTo>
                  <a:lnTo>
                    <a:pt x="521750" y="235191"/>
                  </a:lnTo>
                  <a:lnTo>
                    <a:pt x="562101" y="211217"/>
                  </a:lnTo>
                  <a:lnTo>
                    <a:pt x="603606" y="188368"/>
                  </a:lnTo>
                  <a:lnTo>
                    <a:pt x="646225" y="166673"/>
                  </a:lnTo>
                  <a:lnTo>
                    <a:pt x="689920" y="146162"/>
                  </a:lnTo>
                  <a:lnTo>
                    <a:pt x="734652" y="126866"/>
                  </a:lnTo>
                  <a:lnTo>
                    <a:pt x="780383" y="108812"/>
                  </a:lnTo>
                  <a:lnTo>
                    <a:pt x="827074" y="92032"/>
                  </a:lnTo>
                  <a:lnTo>
                    <a:pt x="874685" y="76555"/>
                  </a:lnTo>
                  <a:lnTo>
                    <a:pt x="923179" y="62411"/>
                  </a:lnTo>
                  <a:lnTo>
                    <a:pt x="972516" y="49630"/>
                  </a:lnTo>
                  <a:lnTo>
                    <a:pt x="1022658" y="38241"/>
                  </a:lnTo>
                  <a:lnTo>
                    <a:pt x="1073566" y="28273"/>
                  </a:lnTo>
                  <a:lnTo>
                    <a:pt x="1125202" y="19758"/>
                  </a:lnTo>
                  <a:lnTo>
                    <a:pt x="1177526" y="12724"/>
                  </a:lnTo>
                  <a:lnTo>
                    <a:pt x="1230501" y="7202"/>
                  </a:lnTo>
                  <a:lnTo>
                    <a:pt x="1284086" y="3220"/>
                  </a:lnTo>
                  <a:lnTo>
                    <a:pt x="1338244" y="810"/>
                  </a:lnTo>
                  <a:lnTo>
                    <a:pt x="1392935" y="0"/>
                  </a:lnTo>
                  <a:lnTo>
                    <a:pt x="1447627" y="810"/>
                  </a:lnTo>
                  <a:lnTo>
                    <a:pt x="1501785" y="3220"/>
                  </a:lnTo>
                  <a:lnTo>
                    <a:pt x="1555370" y="7202"/>
                  </a:lnTo>
                  <a:lnTo>
                    <a:pt x="1608345" y="12724"/>
                  </a:lnTo>
                  <a:lnTo>
                    <a:pt x="1660669" y="19758"/>
                  </a:lnTo>
                  <a:lnTo>
                    <a:pt x="1712305" y="28273"/>
                  </a:lnTo>
                  <a:lnTo>
                    <a:pt x="1763213" y="38241"/>
                  </a:lnTo>
                  <a:lnTo>
                    <a:pt x="1813355" y="49630"/>
                  </a:lnTo>
                  <a:lnTo>
                    <a:pt x="1862692" y="62411"/>
                  </a:lnTo>
                  <a:lnTo>
                    <a:pt x="1911186" y="76555"/>
                  </a:lnTo>
                  <a:lnTo>
                    <a:pt x="1958797" y="92032"/>
                  </a:lnTo>
                  <a:lnTo>
                    <a:pt x="2005488" y="108812"/>
                  </a:lnTo>
                  <a:lnTo>
                    <a:pt x="2051219" y="126866"/>
                  </a:lnTo>
                  <a:lnTo>
                    <a:pt x="2095951" y="146162"/>
                  </a:lnTo>
                  <a:lnTo>
                    <a:pt x="2139646" y="166673"/>
                  </a:lnTo>
                  <a:lnTo>
                    <a:pt x="2182265" y="188368"/>
                  </a:lnTo>
                  <a:lnTo>
                    <a:pt x="2223770" y="211217"/>
                  </a:lnTo>
                  <a:lnTo>
                    <a:pt x="2264121" y="235191"/>
                  </a:lnTo>
                  <a:lnTo>
                    <a:pt x="2303281" y="260260"/>
                  </a:lnTo>
                  <a:lnTo>
                    <a:pt x="2341209" y="286393"/>
                  </a:lnTo>
                  <a:lnTo>
                    <a:pt x="2377868" y="313563"/>
                  </a:lnTo>
                  <a:lnTo>
                    <a:pt x="2413219" y="341737"/>
                  </a:lnTo>
                  <a:lnTo>
                    <a:pt x="2447223" y="370888"/>
                  </a:lnTo>
                  <a:lnTo>
                    <a:pt x="2479841" y="400985"/>
                  </a:lnTo>
                  <a:lnTo>
                    <a:pt x="2511034" y="431998"/>
                  </a:lnTo>
                  <a:lnTo>
                    <a:pt x="2540765" y="463898"/>
                  </a:lnTo>
                  <a:lnTo>
                    <a:pt x="2568994" y="496655"/>
                  </a:lnTo>
                  <a:lnTo>
                    <a:pt x="2595682" y="530239"/>
                  </a:lnTo>
                  <a:lnTo>
                    <a:pt x="2620791" y="564620"/>
                  </a:lnTo>
                  <a:lnTo>
                    <a:pt x="2644282" y="599769"/>
                  </a:lnTo>
                  <a:lnTo>
                    <a:pt x="2666116" y="635656"/>
                  </a:lnTo>
                  <a:lnTo>
                    <a:pt x="2686254" y="672251"/>
                  </a:lnTo>
                  <a:lnTo>
                    <a:pt x="2704659" y="709525"/>
                  </a:lnTo>
                  <a:lnTo>
                    <a:pt x="2721290" y="747447"/>
                  </a:lnTo>
                  <a:lnTo>
                    <a:pt x="2736110" y="785988"/>
                  </a:lnTo>
                  <a:lnTo>
                    <a:pt x="2749080" y="825119"/>
                  </a:lnTo>
                  <a:lnTo>
                    <a:pt x="2760161" y="864809"/>
                  </a:lnTo>
                  <a:lnTo>
                    <a:pt x="2769313" y="905028"/>
                  </a:lnTo>
                  <a:lnTo>
                    <a:pt x="2776499" y="945748"/>
                  </a:lnTo>
                  <a:lnTo>
                    <a:pt x="2781680" y="986938"/>
                  </a:lnTo>
                  <a:lnTo>
                    <a:pt x="2784817" y="1028568"/>
                  </a:lnTo>
                  <a:lnTo>
                    <a:pt x="2785872" y="1070610"/>
                  </a:lnTo>
                  <a:lnTo>
                    <a:pt x="2784817" y="1112651"/>
                  </a:lnTo>
                  <a:lnTo>
                    <a:pt x="2781680" y="1154281"/>
                  </a:lnTo>
                  <a:lnTo>
                    <a:pt x="2776499" y="1195471"/>
                  </a:lnTo>
                  <a:lnTo>
                    <a:pt x="2769313" y="1236191"/>
                  </a:lnTo>
                  <a:lnTo>
                    <a:pt x="2760161" y="1276410"/>
                  </a:lnTo>
                  <a:lnTo>
                    <a:pt x="2749080" y="1316100"/>
                  </a:lnTo>
                  <a:lnTo>
                    <a:pt x="2736110" y="1355231"/>
                  </a:lnTo>
                  <a:lnTo>
                    <a:pt x="2721290" y="1393772"/>
                  </a:lnTo>
                  <a:lnTo>
                    <a:pt x="2704659" y="1431694"/>
                  </a:lnTo>
                  <a:lnTo>
                    <a:pt x="2686254" y="1468968"/>
                  </a:lnTo>
                  <a:lnTo>
                    <a:pt x="2666116" y="1505563"/>
                  </a:lnTo>
                  <a:lnTo>
                    <a:pt x="2644282" y="1541450"/>
                  </a:lnTo>
                  <a:lnTo>
                    <a:pt x="2620791" y="1576599"/>
                  </a:lnTo>
                  <a:lnTo>
                    <a:pt x="2595682" y="1610980"/>
                  </a:lnTo>
                  <a:lnTo>
                    <a:pt x="2568994" y="1644564"/>
                  </a:lnTo>
                  <a:lnTo>
                    <a:pt x="2540765" y="1677321"/>
                  </a:lnTo>
                  <a:lnTo>
                    <a:pt x="2511034" y="1709221"/>
                  </a:lnTo>
                  <a:lnTo>
                    <a:pt x="2479841" y="1740234"/>
                  </a:lnTo>
                  <a:lnTo>
                    <a:pt x="2447223" y="1770331"/>
                  </a:lnTo>
                  <a:lnTo>
                    <a:pt x="2413219" y="1799482"/>
                  </a:lnTo>
                  <a:lnTo>
                    <a:pt x="2377868" y="1827656"/>
                  </a:lnTo>
                  <a:lnTo>
                    <a:pt x="2341209" y="1854826"/>
                  </a:lnTo>
                  <a:lnTo>
                    <a:pt x="2303281" y="1880959"/>
                  </a:lnTo>
                  <a:lnTo>
                    <a:pt x="2264121" y="1906028"/>
                  </a:lnTo>
                  <a:lnTo>
                    <a:pt x="2223770" y="1930002"/>
                  </a:lnTo>
                  <a:lnTo>
                    <a:pt x="2182265" y="1952851"/>
                  </a:lnTo>
                  <a:lnTo>
                    <a:pt x="2139646" y="1974546"/>
                  </a:lnTo>
                  <a:lnTo>
                    <a:pt x="2095951" y="1995057"/>
                  </a:lnTo>
                  <a:lnTo>
                    <a:pt x="2051219" y="2014353"/>
                  </a:lnTo>
                  <a:lnTo>
                    <a:pt x="2005488" y="2032407"/>
                  </a:lnTo>
                  <a:lnTo>
                    <a:pt x="1958797" y="2049187"/>
                  </a:lnTo>
                  <a:lnTo>
                    <a:pt x="1911186" y="2064664"/>
                  </a:lnTo>
                  <a:lnTo>
                    <a:pt x="1862692" y="2078808"/>
                  </a:lnTo>
                  <a:lnTo>
                    <a:pt x="1813355" y="2091589"/>
                  </a:lnTo>
                  <a:lnTo>
                    <a:pt x="1763213" y="2102978"/>
                  </a:lnTo>
                  <a:lnTo>
                    <a:pt x="1712305" y="2112946"/>
                  </a:lnTo>
                  <a:lnTo>
                    <a:pt x="1660669" y="2121461"/>
                  </a:lnTo>
                  <a:lnTo>
                    <a:pt x="1608345" y="2128495"/>
                  </a:lnTo>
                  <a:lnTo>
                    <a:pt x="1555370" y="2134017"/>
                  </a:lnTo>
                  <a:lnTo>
                    <a:pt x="1501785" y="2137999"/>
                  </a:lnTo>
                  <a:lnTo>
                    <a:pt x="1447627" y="2140409"/>
                  </a:lnTo>
                  <a:lnTo>
                    <a:pt x="1392935" y="2141219"/>
                  </a:lnTo>
                  <a:lnTo>
                    <a:pt x="1338244" y="2140409"/>
                  </a:lnTo>
                  <a:lnTo>
                    <a:pt x="1284086" y="2137999"/>
                  </a:lnTo>
                  <a:lnTo>
                    <a:pt x="1230501" y="2134017"/>
                  </a:lnTo>
                  <a:lnTo>
                    <a:pt x="1177526" y="2128495"/>
                  </a:lnTo>
                  <a:lnTo>
                    <a:pt x="1125202" y="2121461"/>
                  </a:lnTo>
                  <a:lnTo>
                    <a:pt x="1073566" y="2112946"/>
                  </a:lnTo>
                  <a:lnTo>
                    <a:pt x="1022658" y="2102978"/>
                  </a:lnTo>
                  <a:lnTo>
                    <a:pt x="972516" y="2091589"/>
                  </a:lnTo>
                  <a:lnTo>
                    <a:pt x="923179" y="2078808"/>
                  </a:lnTo>
                  <a:lnTo>
                    <a:pt x="874685" y="2064664"/>
                  </a:lnTo>
                  <a:lnTo>
                    <a:pt x="827074" y="2049187"/>
                  </a:lnTo>
                  <a:lnTo>
                    <a:pt x="780383" y="2032407"/>
                  </a:lnTo>
                  <a:lnTo>
                    <a:pt x="734652" y="2014353"/>
                  </a:lnTo>
                  <a:lnTo>
                    <a:pt x="689920" y="1995057"/>
                  </a:lnTo>
                  <a:lnTo>
                    <a:pt x="646225" y="1974546"/>
                  </a:lnTo>
                  <a:lnTo>
                    <a:pt x="603606" y="1952851"/>
                  </a:lnTo>
                  <a:lnTo>
                    <a:pt x="562101" y="1930002"/>
                  </a:lnTo>
                  <a:lnTo>
                    <a:pt x="521750" y="1906028"/>
                  </a:lnTo>
                  <a:lnTo>
                    <a:pt x="482590" y="1880959"/>
                  </a:lnTo>
                  <a:lnTo>
                    <a:pt x="444662" y="1854826"/>
                  </a:lnTo>
                  <a:lnTo>
                    <a:pt x="408003" y="1827656"/>
                  </a:lnTo>
                  <a:lnTo>
                    <a:pt x="372652" y="1799482"/>
                  </a:lnTo>
                  <a:lnTo>
                    <a:pt x="338648" y="1770331"/>
                  </a:lnTo>
                  <a:lnTo>
                    <a:pt x="306030" y="1740234"/>
                  </a:lnTo>
                  <a:lnTo>
                    <a:pt x="274837" y="1709221"/>
                  </a:lnTo>
                  <a:lnTo>
                    <a:pt x="245106" y="1677321"/>
                  </a:lnTo>
                  <a:lnTo>
                    <a:pt x="216877" y="1644564"/>
                  </a:lnTo>
                  <a:lnTo>
                    <a:pt x="190189" y="1610980"/>
                  </a:lnTo>
                  <a:lnTo>
                    <a:pt x="165080" y="1576599"/>
                  </a:lnTo>
                  <a:lnTo>
                    <a:pt x="141589" y="1541450"/>
                  </a:lnTo>
                  <a:lnTo>
                    <a:pt x="119755" y="1505563"/>
                  </a:lnTo>
                  <a:lnTo>
                    <a:pt x="99617" y="1468968"/>
                  </a:lnTo>
                  <a:lnTo>
                    <a:pt x="81212" y="1431694"/>
                  </a:lnTo>
                  <a:lnTo>
                    <a:pt x="64581" y="1393772"/>
                  </a:lnTo>
                  <a:lnTo>
                    <a:pt x="49761" y="1355231"/>
                  </a:lnTo>
                  <a:lnTo>
                    <a:pt x="36791" y="1316100"/>
                  </a:lnTo>
                  <a:lnTo>
                    <a:pt x="25710" y="1276410"/>
                  </a:lnTo>
                  <a:lnTo>
                    <a:pt x="16558" y="1236191"/>
                  </a:lnTo>
                  <a:lnTo>
                    <a:pt x="9372" y="1195471"/>
                  </a:lnTo>
                  <a:lnTo>
                    <a:pt x="4191" y="1154281"/>
                  </a:lnTo>
                  <a:lnTo>
                    <a:pt x="1054" y="1112651"/>
                  </a:lnTo>
                  <a:lnTo>
                    <a:pt x="0" y="10706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06355" y="1363979"/>
              <a:ext cx="1969135" cy="1515110"/>
            </a:xfrm>
            <a:custGeom>
              <a:avLst/>
              <a:gdLst/>
              <a:ahLst/>
              <a:cxnLst/>
              <a:rect l="l" t="t" r="r" b="b"/>
              <a:pathLst>
                <a:path w="1969134" h="1515110">
                  <a:moveTo>
                    <a:pt x="1969007" y="0"/>
                  </a:moveTo>
                  <a:lnTo>
                    <a:pt x="0" y="0"/>
                  </a:lnTo>
                  <a:lnTo>
                    <a:pt x="0" y="1514856"/>
                  </a:lnTo>
                  <a:lnTo>
                    <a:pt x="1969007" y="1514856"/>
                  </a:lnTo>
                  <a:lnTo>
                    <a:pt x="1969007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9975595" y="1924304"/>
            <a:ext cx="14331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14" b="1">
                <a:latin typeface="Arial"/>
                <a:cs typeface="Arial"/>
              </a:rPr>
              <a:t>Oils </a:t>
            </a:r>
            <a:r>
              <a:rPr dirty="0" sz="2000" spc="-100" b="1">
                <a:latin typeface="Arial"/>
                <a:cs typeface="Arial"/>
              </a:rPr>
              <a:t>and</a:t>
            </a:r>
            <a:r>
              <a:rPr dirty="0" sz="2000" spc="-275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Fats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996434" y="285749"/>
            <a:ext cx="21990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Raw</a:t>
            </a:r>
            <a:r>
              <a:rPr dirty="0" spc="-254"/>
              <a:t> </a:t>
            </a:r>
            <a:r>
              <a:rPr dirty="0" spc="-105"/>
              <a:t>Materials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3171189" y="4245609"/>
            <a:ext cx="2797175" cy="2153920"/>
            <a:chOff x="3171189" y="4245609"/>
            <a:chExt cx="2797175" cy="2153920"/>
          </a:xfrm>
        </p:grpSpPr>
        <p:sp>
          <p:nvSpPr>
            <p:cNvPr id="38" name="object 38"/>
            <p:cNvSpPr/>
            <p:nvPr/>
          </p:nvSpPr>
          <p:spPr>
            <a:xfrm>
              <a:off x="3177539" y="4251959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0"/>
                  </a:lnTo>
                  <a:lnTo>
                    <a:pt x="1229820" y="7202"/>
                  </a:lnTo>
                  <a:lnTo>
                    <a:pt x="1176873" y="12724"/>
                  </a:lnTo>
                  <a:lnTo>
                    <a:pt x="1124575" y="19758"/>
                  </a:lnTo>
                  <a:lnTo>
                    <a:pt x="1072967" y="28273"/>
                  </a:lnTo>
                  <a:lnTo>
                    <a:pt x="1022085" y="38241"/>
                  </a:lnTo>
                  <a:lnTo>
                    <a:pt x="971969" y="49630"/>
                  </a:lnTo>
                  <a:lnTo>
                    <a:pt x="922658" y="62411"/>
                  </a:lnTo>
                  <a:lnTo>
                    <a:pt x="874190" y="76555"/>
                  </a:lnTo>
                  <a:lnTo>
                    <a:pt x="826604" y="92032"/>
                  </a:lnTo>
                  <a:lnTo>
                    <a:pt x="779939" y="108812"/>
                  </a:lnTo>
                  <a:lnTo>
                    <a:pt x="734233" y="126866"/>
                  </a:lnTo>
                  <a:lnTo>
                    <a:pt x="689525" y="146162"/>
                  </a:lnTo>
                  <a:lnTo>
                    <a:pt x="645854" y="166673"/>
                  </a:lnTo>
                  <a:lnTo>
                    <a:pt x="603258" y="188368"/>
                  </a:lnTo>
                  <a:lnTo>
                    <a:pt x="561776" y="211217"/>
                  </a:lnTo>
                  <a:lnTo>
                    <a:pt x="521447" y="235191"/>
                  </a:lnTo>
                  <a:lnTo>
                    <a:pt x="482310" y="260260"/>
                  </a:lnTo>
                  <a:lnTo>
                    <a:pt x="444403" y="286393"/>
                  </a:lnTo>
                  <a:lnTo>
                    <a:pt x="407765" y="313563"/>
                  </a:lnTo>
                  <a:lnTo>
                    <a:pt x="372434" y="341737"/>
                  </a:lnTo>
                  <a:lnTo>
                    <a:pt x="338450" y="370888"/>
                  </a:lnTo>
                  <a:lnTo>
                    <a:pt x="305850" y="400985"/>
                  </a:lnTo>
                  <a:lnTo>
                    <a:pt x="274675" y="431998"/>
                  </a:lnTo>
                  <a:lnTo>
                    <a:pt x="244961" y="463898"/>
                  </a:lnTo>
                  <a:lnTo>
                    <a:pt x="216749" y="496655"/>
                  </a:lnTo>
                  <a:lnTo>
                    <a:pt x="190076" y="530239"/>
                  </a:lnTo>
                  <a:lnTo>
                    <a:pt x="164982" y="564620"/>
                  </a:lnTo>
                  <a:lnTo>
                    <a:pt x="141505" y="599769"/>
                  </a:lnTo>
                  <a:lnTo>
                    <a:pt x="119684" y="635656"/>
                  </a:lnTo>
                  <a:lnTo>
                    <a:pt x="99557" y="672251"/>
                  </a:lnTo>
                  <a:lnTo>
                    <a:pt x="81163" y="709525"/>
                  </a:lnTo>
                  <a:lnTo>
                    <a:pt x="64542" y="747447"/>
                  </a:lnTo>
                  <a:lnTo>
                    <a:pt x="49731" y="785988"/>
                  </a:lnTo>
                  <a:lnTo>
                    <a:pt x="36769" y="825119"/>
                  </a:lnTo>
                  <a:lnTo>
                    <a:pt x="25695" y="864809"/>
                  </a:lnTo>
                  <a:lnTo>
                    <a:pt x="16548" y="905028"/>
                  </a:lnTo>
                  <a:lnTo>
                    <a:pt x="9366" y="945748"/>
                  </a:lnTo>
                  <a:lnTo>
                    <a:pt x="4188" y="986938"/>
                  </a:lnTo>
                  <a:lnTo>
                    <a:pt x="1053" y="1028568"/>
                  </a:lnTo>
                  <a:lnTo>
                    <a:pt x="0" y="1070609"/>
                  </a:lnTo>
                  <a:lnTo>
                    <a:pt x="1053" y="1112649"/>
                  </a:lnTo>
                  <a:lnTo>
                    <a:pt x="4188" y="1154278"/>
                  </a:lnTo>
                  <a:lnTo>
                    <a:pt x="9366" y="1195466"/>
                  </a:lnTo>
                  <a:lnTo>
                    <a:pt x="16548" y="1236185"/>
                  </a:lnTo>
                  <a:lnTo>
                    <a:pt x="25695" y="1276403"/>
                  </a:lnTo>
                  <a:lnTo>
                    <a:pt x="36769" y="1316092"/>
                  </a:lnTo>
                  <a:lnTo>
                    <a:pt x="49731" y="1355222"/>
                  </a:lnTo>
                  <a:lnTo>
                    <a:pt x="64542" y="1393762"/>
                  </a:lnTo>
                  <a:lnTo>
                    <a:pt x="81163" y="1431684"/>
                  </a:lnTo>
                  <a:lnTo>
                    <a:pt x="99557" y="1468957"/>
                  </a:lnTo>
                  <a:lnTo>
                    <a:pt x="119684" y="1505552"/>
                  </a:lnTo>
                  <a:lnTo>
                    <a:pt x="141505" y="1541439"/>
                  </a:lnTo>
                  <a:lnTo>
                    <a:pt x="164982" y="1576588"/>
                  </a:lnTo>
                  <a:lnTo>
                    <a:pt x="190076" y="1610969"/>
                  </a:lnTo>
                  <a:lnTo>
                    <a:pt x="216749" y="1644553"/>
                  </a:lnTo>
                  <a:lnTo>
                    <a:pt x="244961" y="1677310"/>
                  </a:lnTo>
                  <a:lnTo>
                    <a:pt x="274675" y="1709210"/>
                  </a:lnTo>
                  <a:lnTo>
                    <a:pt x="305850" y="1740224"/>
                  </a:lnTo>
                  <a:lnTo>
                    <a:pt x="338450" y="1770321"/>
                  </a:lnTo>
                  <a:lnTo>
                    <a:pt x="372434" y="1799472"/>
                  </a:lnTo>
                  <a:lnTo>
                    <a:pt x="407765" y="1827647"/>
                  </a:lnTo>
                  <a:lnTo>
                    <a:pt x="444403" y="1854817"/>
                  </a:lnTo>
                  <a:lnTo>
                    <a:pt x="482310" y="1880951"/>
                  </a:lnTo>
                  <a:lnTo>
                    <a:pt x="521447" y="1906020"/>
                  </a:lnTo>
                  <a:lnTo>
                    <a:pt x="561776" y="1929994"/>
                  </a:lnTo>
                  <a:lnTo>
                    <a:pt x="603258" y="1952844"/>
                  </a:lnTo>
                  <a:lnTo>
                    <a:pt x="645854" y="1974540"/>
                  </a:lnTo>
                  <a:lnTo>
                    <a:pt x="689525" y="1995051"/>
                  </a:lnTo>
                  <a:lnTo>
                    <a:pt x="734233" y="2014348"/>
                  </a:lnTo>
                  <a:lnTo>
                    <a:pt x="779939" y="2032402"/>
                  </a:lnTo>
                  <a:lnTo>
                    <a:pt x="826604" y="2049183"/>
                  </a:lnTo>
                  <a:lnTo>
                    <a:pt x="874190" y="2064660"/>
                  </a:lnTo>
                  <a:lnTo>
                    <a:pt x="922658" y="2078805"/>
                  </a:lnTo>
                  <a:lnTo>
                    <a:pt x="971969" y="2091587"/>
                  </a:lnTo>
                  <a:lnTo>
                    <a:pt x="1022085" y="2102977"/>
                  </a:lnTo>
                  <a:lnTo>
                    <a:pt x="1072967" y="2112944"/>
                  </a:lnTo>
                  <a:lnTo>
                    <a:pt x="1124575" y="2121460"/>
                  </a:lnTo>
                  <a:lnTo>
                    <a:pt x="1176873" y="2128494"/>
                  </a:lnTo>
                  <a:lnTo>
                    <a:pt x="1229820" y="2134017"/>
                  </a:lnTo>
                  <a:lnTo>
                    <a:pt x="1283378" y="2137998"/>
                  </a:lnTo>
                  <a:lnTo>
                    <a:pt x="1337509" y="2140409"/>
                  </a:lnTo>
                  <a:lnTo>
                    <a:pt x="1392174" y="2141220"/>
                  </a:lnTo>
                  <a:lnTo>
                    <a:pt x="1446838" y="2140409"/>
                  </a:lnTo>
                  <a:lnTo>
                    <a:pt x="1500969" y="2137998"/>
                  </a:lnTo>
                  <a:lnTo>
                    <a:pt x="1554527" y="2134017"/>
                  </a:lnTo>
                  <a:lnTo>
                    <a:pt x="1607474" y="2128494"/>
                  </a:lnTo>
                  <a:lnTo>
                    <a:pt x="1659772" y="2121460"/>
                  </a:lnTo>
                  <a:lnTo>
                    <a:pt x="1711380" y="2112944"/>
                  </a:lnTo>
                  <a:lnTo>
                    <a:pt x="1762262" y="2102977"/>
                  </a:lnTo>
                  <a:lnTo>
                    <a:pt x="1812378" y="2091587"/>
                  </a:lnTo>
                  <a:lnTo>
                    <a:pt x="1861689" y="2078805"/>
                  </a:lnTo>
                  <a:lnTo>
                    <a:pt x="1910157" y="2064660"/>
                  </a:lnTo>
                  <a:lnTo>
                    <a:pt x="1957743" y="2049183"/>
                  </a:lnTo>
                  <a:lnTo>
                    <a:pt x="2004408" y="2032402"/>
                  </a:lnTo>
                  <a:lnTo>
                    <a:pt x="2050114" y="2014348"/>
                  </a:lnTo>
                  <a:lnTo>
                    <a:pt x="2094822" y="1995051"/>
                  </a:lnTo>
                  <a:lnTo>
                    <a:pt x="2138493" y="1974540"/>
                  </a:lnTo>
                  <a:lnTo>
                    <a:pt x="2181089" y="1952844"/>
                  </a:lnTo>
                  <a:lnTo>
                    <a:pt x="2222571" y="1929994"/>
                  </a:lnTo>
                  <a:lnTo>
                    <a:pt x="2262900" y="1906020"/>
                  </a:lnTo>
                  <a:lnTo>
                    <a:pt x="2302037" y="1880951"/>
                  </a:lnTo>
                  <a:lnTo>
                    <a:pt x="2339944" y="1854817"/>
                  </a:lnTo>
                  <a:lnTo>
                    <a:pt x="2376582" y="1827647"/>
                  </a:lnTo>
                  <a:lnTo>
                    <a:pt x="2411913" y="1799472"/>
                  </a:lnTo>
                  <a:lnTo>
                    <a:pt x="2445897" y="1770321"/>
                  </a:lnTo>
                  <a:lnTo>
                    <a:pt x="2478497" y="1740224"/>
                  </a:lnTo>
                  <a:lnTo>
                    <a:pt x="2509672" y="1709210"/>
                  </a:lnTo>
                  <a:lnTo>
                    <a:pt x="2539386" y="1677310"/>
                  </a:lnTo>
                  <a:lnTo>
                    <a:pt x="2567598" y="1644553"/>
                  </a:lnTo>
                  <a:lnTo>
                    <a:pt x="2594271" y="1610969"/>
                  </a:lnTo>
                  <a:lnTo>
                    <a:pt x="2619365" y="1576588"/>
                  </a:lnTo>
                  <a:lnTo>
                    <a:pt x="2642842" y="1541439"/>
                  </a:lnTo>
                  <a:lnTo>
                    <a:pt x="2664663" y="1505552"/>
                  </a:lnTo>
                  <a:lnTo>
                    <a:pt x="2684790" y="1468957"/>
                  </a:lnTo>
                  <a:lnTo>
                    <a:pt x="2703184" y="1431684"/>
                  </a:lnTo>
                  <a:lnTo>
                    <a:pt x="2719805" y="1393762"/>
                  </a:lnTo>
                  <a:lnTo>
                    <a:pt x="2734616" y="1355222"/>
                  </a:lnTo>
                  <a:lnTo>
                    <a:pt x="2747578" y="1316092"/>
                  </a:lnTo>
                  <a:lnTo>
                    <a:pt x="2758652" y="1276403"/>
                  </a:lnTo>
                  <a:lnTo>
                    <a:pt x="2767799" y="1236185"/>
                  </a:lnTo>
                  <a:lnTo>
                    <a:pt x="2774981" y="1195466"/>
                  </a:lnTo>
                  <a:lnTo>
                    <a:pt x="2780159" y="1154278"/>
                  </a:lnTo>
                  <a:lnTo>
                    <a:pt x="2783294" y="1112649"/>
                  </a:lnTo>
                  <a:lnTo>
                    <a:pt x="2784348" y="1070609"/>
                  </a:lnTo>
                  <a:lnTo>
                    <a:pt x="2783294" y="1028568"/>
                  </a:lnTo>
                  <a:lnTo>
                    <a:pt x="2780159" y="986938"/>
                  </a:lnTo>
                  <a:lnTo>
                    <a:pt x="2774981" y="945748"/>
                  </a:lnTo>
                  <a:lnTo>
                    <a:pt x="2767799" y="905028"/>
                  </a:lnTo>
                  <a:lnTo>
                    <a:pt x="2758652" y="864809"/>
                  </a:lnTo>
                  <a:lnTo>
                    <a:pt x="2747578" y="825119"/>
                  </a:lnTo>
                  <a:lnTo>
                    <a:pt x="2734616" y="785988"/>
                  </a:lnTo>
                  <a:lnTo>
                    <a:pt x="2719805" y="747447"/>
                  </a:lnTo>
                  <a:lnTo>
                    <a:pt x="2703184" y="709525"/>
                  </a:lnTo>
                  <a:lnTo>
                    <a:pt x="2684790" y="672251"/>
                  </a:lnTo>
                  <a:lnTo>
                    <a:pt x="2664663" y="635656"/>
                  </a:lnTo>
                  <a:lnTo>
                    <a:pt x="2642842" y="599769"/>
                  </a:lnTo>
                  <a:lnTo>
                    <a:pt x="2619365" y="564620"/>
                  </a:lnTo>
                  <a:lnTo>
                    <a:pt x="2594271" y="530239"/>
                  </a:lnTo>
                  <a:lnTo>
                    <a:pt x="2567598" y="496655"/>
                  </a:lnTo>
                  <a:lnTo>
                    <a:pt x="2539386" y="463898"/>
                  </a:lnTo>
                  <a:lnTo>
                    <a:pt x="2509672" y="431998"/>
                  </a:lnTo>
                  <a:lnTo>
                    <a:pt x="2478497" y="400985"/>
                  </a:lnTo>
                  <a:lnTo>
                    <a:pt x="2445897" y="370888"/>
                  </a:lnTo>
                  <a:lnTo>
                    <a:pt x="2411913" y="341737"/>
                  </a:lnTo>
                  <a:lnTo>
                    <a:pt x="2376582" y="313562"/>
                  </a:lnTo>
                  <a:lnTo>
                    <a:pt x="2339944" y="286393"/>
                  </a:lnTo>
                  <a:lnTo>
                    <a:pt x="2302037" y="260260"/>
                  </a:lnTo>
                  <a:lnTo>
                    <a:pt x="2262900" y="235191"/>
                  </a:lnTo>
                  <a:lnTo>
                    <a:pt x="2222571" y="211217"/>
                  </a:lnTo>
                  <a:lnTo>
                    <a:pt x="2181089" y="188368"/>
                  </a:lnTo>
                  <a:lnTo>
                    <a:pt x="2138493" y="166673"/>
                  </a:lnTo>
                  <a:lnTo>
                    <a:pt x="2094822" y="146162"/>
                  </a:lnTo>
                  <a:lnTo>
                    <a:pt x="2050114" y="126866"/>
                  </a:lnTo>
                  <a:lnTo>
                    <a:pt x="2004408" y="108812"/>
                  </a:lnTo>
                  <a:lnTo>
                    <a:pt x="1957743" y="92032"/>
                  </a:lnTo>
                  <a:lnTo>
                    <a:pt x="1910157" y="76555"/>
                  </a:lnTo>
                  <a:lnTo>
                    <a:pt x="1861689" y="62411"/>
                  </a:lnTo>
                  <a:lnTo>
                    <a:pt x="1812378" y="49630"/>
                  </a:lnTo>
                  <a:lnTo>
                    <a:pt x="1762262" y="38241"/>
                  </a:lnTo>
                  <a:lnTo>
                    <a:pt x="1711380" y="28273"/>
                  </a:lnTo>
                  <a:lnTo>
                    <a:pt x="1659772" y="19758"/>
                  </a:lnTo>
                  <a:lnTo>
                    <a:pt x="1607474" y="12724"/>
                  </a:lnTo>
                  <a:lnTo>
                    <a:pt x="1554527" y="7202"/>
                  </a:lnTo>
                  <a:lnTo>
                    <a:pt x="1500969" y="3220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F9E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177539" y="4251959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0" y="1070609"/>
                  </a:moveTo>
                  <a:lnTo>
                    <a:pt x="1053" y="1028568"/>
                  </a:lnTo>
                  <a:lnTo>
                    <a:pt x="4188" y="986938"/>
                  </a:lnTo>
                  <a:lnTo>
                    <a:pt x="9366" y="945748"/>
                  </a:lnTo>
                  <a:lnTo>
                    <a:pt x="16548" y="905028"/>
                  </a:lnTo>
                  <a:lnTo>
                    <a:pt x="25695" y="864809"/>
                  </a:lnTo>
                  <a:lnTo>
                    <a:pt x="36769" y="825119"/>
                  </a:lnTo>
                  <a:lnTo>
                    <a:pt x="49731" y="785988"/>
                  </a:lnTo>
                  <a:lnTo>
                    <a:pt x="64542" y="747447"/>
                  </a:lnTo>
                  <a:lnTo>
                    <a:pt x="81163" y="709525"/>
                  </a:lnTo>
                  <a:lnTo>
                    <a:pt x="99557" y="672251"/>
                  </a:lnTo>
                  <a:lnTo>
                    <a:pt x="119684" y="635656"/>
                  </a:lnTo>
                  <a:lnTo>
                    <a:pt x="141505" y="599769"/>
                  </a:lnTo>
                  <a:lnTo>
                    <a:pt x="164982" y="564620"/>
                  </a:lnTo>
                  <a:lnTo>
                    <a:pt x="190076" y="530239"/>
                  </a:lnTo>
                  <a:lnTo>
                    <a:pt x="216749" y="496655"/>
                  </a:lnTo>
                  <a:lnTo>
                    <a:pt x="244961" y="463898"/>
                  </a:lnTo>
                  <a:lnTo>
                    <a:pt x="274675" y="431998"/>
                  </a:lnTo>
                  <a:lnTo>
                    <a:pt x="305850" y="400985"/>
                  </a:lnTo>
                  <a:lnTo>
                    <a:pt x="338450" y="370888"/>
                  </a:lnTo>
                  <a:lnTo>
                    <a:pt x="372434" y="341737"/>
                  </a:lnTo>
                  <a:lnTo>
                    <a:pt x="407765" y="313563"/>
                  </a:lnTo>
                  <a:lnTo>
                    <a:pt x="444403" y="286393"/>
                  </a:lnTo>
                  <a:lnTo>
                    <a:pt x="482310" y="260260"/>
                  </a:lnTo>
                  <a:lnTo>
                    <a:pt x="521447" y="235191"/>
                  </a:lnTo>
                  <a:lnTo>
                    <a:pt x="561776" y="211217"/>
                  </a:lnTo>
                  <a:lnTo>
                    <a:pt x="603258" y="188368"/>
                  </a:lnTo>
                  <a:lnTo>
                    <a:pt x="645854" y="166673"/>
                  </a:lnTo>
                  <a:lnTo>
                    <a:pt x="689525" y="146162"/>
                  </a:lnTo>
                  <a:lnTo>
                    <a:pt x="734233" y="126866"/>
                  </a:lnTo>
                  <a:lnTo>
                    <a:pt x="779939" y="108812"/>
                  </a:lnTo>
                  <a:lnTo>
                    <a:pt x="826604" y="92032"/>
                  </a:lnTo>
                  <a:lnTo>
                    <a:pt x="874190" y="76555"/>
                  </a:lnTo>
                  <a:lnTo>
                    <a:pt x="922658" y="62411"/>
                  </a:lnTo>
                  <a:lnTo>
                    <a:pt x="971969" y="49630"/>
                  </a:lnTo>
                  <a:lnTo>
                    <a:pt x="1022085" y="38241"/>
                  </a:lnTo>
                  <a:lnTo>
                    <a:pt x="1072967" y="28273"/>
                  </a:lnTo>
                  <a:lnTo>
                    <a:pt x="1124575" y="19758"/>
                  </a:lnTo>
                  <a:lnTo>
                    <a:pt x="1176873" y="12724"/>
                  </a:lnTo>
                  <a:lnTo>
                    <a:pt x="1229820" y="7202"/>
                  </a:lnTo>
                  <a:lnTo>
                    <a:pt x="1283378" y="3220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0"/>
                  </a:lnTo>
                  <a:lnTo>
                    <a:pt x="1554527" y="7202"/>
                  </a:lnTo>
                  <a:lnTo>
                    <a:pt x="1607474" y="12724"/>
                  </a:lnTo>
                  <a:lnTo>
                    <a:pt x="1659772" y="19758"/>
                  </a:lnTo>
                  <a:lnTo>
                    <a:pt x="1711380" y="28273"/>
                  </a:lnTo>
                  <a:lnTo>
                    <a:pt x="1762262" y="38241"/>
                  </a:lnTo>
                  <a:lnTo>
                    <a:pt x="1812378" y="49630"/>
                  </a:lnTo>
                  <a:lnTo>
                    <a:pt x="1861689" y="62411"/>
                  </a:lnTo>
                  <a:lnTo>
                    <a:pt x="1910157" y="76555"/>
                  </a:lnTo>
                  <a:lnTo>
                    <a:pt x="1957743" y="92032"/>
                  </a:lnTo>
                  <a:lnTo>
                    <a:pt x="2004408" y="108812"/>
                  </a:lnTo>
                  <a:lnTo>
                    <a:pt x="2050114" y="126866"/>
                  </a:lnTo>
                  <a:lnTo>
                    <a:pt x="2094822" y="146162"/>
                  </a:lnTo>
                  <a:lnTo>
                    <a:pt x="2138493" y="166673"/>
                  </a:lnTo>
                  <a:lnTo>
                    <a:pt x="2181089" y="188368"/>
                  </a:lnTo>
                  <a:lnTo>
                    <a:pt x="2222571" y="211217"/>
                  </a:lnTo>
                  <a:lnTo>
                    <a:pt x="2262900" y="235191"/>
                  </a:lnTo>
                  <a:lnTo>
                    <a:pt x="2302037" y="260260"/>
                  </a:lnTo>
                  <a:lnTo>
                    <a:pt x="2339944" y="286393"/>
                  </a:lnTo>
                  <a:lnTo>
                    <a:pt x="2376582" y="313562"/>
                  </a:lnTo>
                  <a:lnTo>
                    <a:pt x="2411913" y="341737"/>
                  </a:lnTo>
                  <a:lnTo>
                    <a:pt x="2445897" y="370888"/>
                  </a:lnTo>
                  <a:lnTo>
                    <a:pt x="2478497" y="400985"/>
                  </a:lnTo>
                  <a:lnTo>
                    <a:pt x="2509672" y="431998"/>
                  </a:lnTo>
                  <a:lnTo>
                    <a:pt x="2539386" y="463898"/>
                  </a:lnTo>
                  <a:lnTo>
                    <a:pt x="2567598" y="496655"/>
                  </a:lnTo>
                  <a:lnTo>
                    <a:pt x="2594271" y="530239"/>
                  </a:lnTo>
                  <a:lnTo>
                    <a:pt x="2619365" y="564620"/>
                  </a:lnTo>
                  <a:lnTo>
                    <a:pt x="2642842" y="599769"/>
                  </a:lnTo>
                  <a:lnTo>
                    <a:pt x="2664663" y="635656"/>
                  </a:lnTo>
                  <a:lnTo>
                    <a:pt x="2684790" y="672251"/>
                  </a:lnTo>
                  <a:lnTo>
                    <a:pt x="2703184" y="709525"/>
                  </a:lnTo>
                  <a:lnTo>
                    <a:pt x="2719805" y="747447"/>
                  </a:lnTo>
                  <a:lnTo>
                    <a:pt x="2734616" y="785988"/>
                  </a:lnTo>
                  <a:lnTo>
                    <a:pt x="2747578" y="825119"/>
                  </a:lnTo>
                  <a:lnTo>
                    <a:pt x="2758652" y="864809"/>
                  </a:lnTo>
                  <a:lnTo>
                    <a:pt x="2767799" y="905028"/>
                  </a:lnTo>
                  <a:lnTo>
                    <a:pt x="2774981" y="945748"/>
                  </a:lnTo>
                  <a:lnTo>
                    <a:pt x="2780159" y="986938"/>
                  </a:lnTo>
                  <a:lnTo>
                    <a:pt x="2783294" y="1028568"/>
                  </a:lnTo>
                  <a:lnTo>
                    <a:pt x="2784348" y="1070609"/>
                  </a:lnTo>
                  <a:lnTo>
                    <a:pt x="2783294" y="1112649"/>
                  </a:lnTo>
                  <a:lnTo>
                    <a:pt x="2780159" y="1154278"/>
                  </a:lnTo>
                  <a:lnTo>
                    <a:pt x="2774981" y="1195466"/>
                  </a:lnTo>
                  <a:lnTo>
                    <a:pt x="2767799" y="1236185"/>
                  </a:lnTo>
                  <a:lnTo>
                    <a:pt x="2758652" y="1276403"/>
                  </a:lnTo>
                  <a:lnTo>
                    <a:pt x="2747578" y="1316092"/>
                  </a:lnTo>
                  <a:lnTo>
                    <a:pt x="2734616" y="1355222"/>
                  </a:lnTo>
                  <a:lnTo>
                    <a:pt x="2719805" y="1393762"/>
                  </a:lnTo>
                  <a:lnTo>
                    <a:pt x="2703184" y="1431684"/>
                  </a:lnTo>
                  <a:lnTo>
                    <a:pt x="2684790" y="1468957"/>
                  </a:lnTo>
                  <a:lnTo>
                    <a:pt x="2664663" y="1505552"/>
                  </a:lnTo>
                  <a:lnTo>
                    <a:pt x="2642842" y="1541439"/>
                  </a:lnTo>
                  <a:lnTo>
                    <a:pt x="2619365" y="1576588"/>
                  </a:lnTo>
                  <a:lnTo>
                    <a:pt x="2594271" y="1610969"/>
                  </a:lnTo>
                  <a:lnTo>
                    <a:pt x="2567598" y="1644553"/>
                  </a:lnTo>
                  <a:lnTo>
                    <a:pt x="2539386" y="1677310"/>
                  </a:lnTo>
                  <a:lnTo>
                    <a:pt x="2509672" y="1709210"/>
                  </a:lnTo>
                  <a:lnTo>
                    <a:pt x="2478497" y="1740224"/>
                  </a:lnTo>
                  <a:lnTo>
                    <a:pt x="2445897" y="1770321"/>
                  </a:lnTo>
                  <a:lnTo>
                    <a:pt x="2411913" y="1799472"/>
                  </a:lnTo>
                  <a:lnTo>
                    <a:pt x="2376582" y="1827647"/>
                  </a:lnTo>
                  <a:lnTo>
                    <a:pt x="2339944" y="1854817"/>
                  </a:lnTo>
                  <a:lnTo>
                    <a:pt x="2302037" y="1880951"/>
                  </a:lnTo>
                  <a:lnTo>
                    <a:pt x="2262900" y="1906020"/>
                  </a:lnTo>
                  <a:lnTo>
                    <a:pt x="2222571" y="1929994"/>
                  </a:lnTo>
                  <a:lnTo>
                    <a:pt x="2181089" y="1952844"/>
                  </a:lnTo>
                  <a:lnTo>
                    <a:pt x="2138493" y="1974540"/>
                  </a:lnTo>
                  <a:lnTo>
                    <a:pt x="2094822" y="1995051"/>
                  </a:lnTo>
                  <a:lnTo>
                    <a:pt x="2050114" y="2014348"/>
                  </a:lnTo>
                  <a:lnTo>
                    <a:pt x="2004408" y="2032402"/>
                  </a:lnTo>
                  <a:lnTo>
                    <a:pt x="1957743" y="2049183"/>
                  </a:lnTo>
                  <a:lnTo>
                    <a:pt x="1910157" y="2064660"/>
                  </a:lnTo>
                  <a:lnTo>
                    <a:pt x="1861689" y="2078805"/>
                  </a:lnTo>
                  <a:lnTo>
                    <a:pt x="1812378" y="2091587"/>
                  </a:lnTo>
                  <a:lnTo>
                    <a:pt x="1762262" y="2102977"/>
                  </a:lnTo>
                  <a:lnTo>
                    <a:pt x="1711380" y="2112944"/>
                  </a:lnTo>
                  <a:lnTo>
                    <a:pt x="1659772" y="2121460"/>
                  </a:lnTo>
                  <a:lnTo>
                    <a:pt x="1607474" y="2128494"/>
                  </a:lnTo>
                  <a:lnTo>
                    <a:pt x="1554527" y="2134017"/>
                  </a:lnTo>
                  <a:lnTo>
                    <a:pt x="1500969" y="2137998"/>
                  </a:lnTo>
                  <a:lnTo>
                    <a:pt x="1446838" y="2140409"/>
                  </a:lnTo>
                  <a:lnTo>
                    <a:pt x="1392174" y="2141220"/>
                  </a:lnTo>
                  <a:lnTo>
                    <a:pt x="1337509" y="2140409"/>
                  </a:lnTo>
                  <a:lnTo>
                    <a:pt x="1283378" y="2137998"/>
                  </a:lnTo>
                  <a:lnTo>
                    <a:pt x="1229820" y="2134017"/>
                  </a:lnTo>
                  <a:lnTo>
                    <a:pt x="1176873" y="2128494"/>
                  </a:lnTo>
                  <a:lnTo>
                    <a:pt x="1124575" y="2121460"/>
                  </a:lnTo>
                  <a:lnTo>
                    <a:pt x="1072967" y="2112944"/>
                  </a:lnTo>
                  <a:lnTo>
                    <a:pt x="1022085" y="2102977"/>
                  </a:lnTo>
                  <a:lnTo>
                    <a:pt x="971969" y="2091587"/>
                  </a:lnTo>
                  <a:lnTo>
                    <a:pt x="922658" y="2078805"/>
                  </a:lnTo>
                  <a:lnTo>
                    <a:pt x="874190" y="2064660"/>
                  </a:lnTo>
                  <a:lnTo>
                    <a:pt x="826604" y="2049183"/>
                  </a:lnTo>
                  <a:lnTo>
                    <a:pt x="779939" y="2032402"/>
                  </a:lnTo>
                  <a:lnTo>
                    <a:pt x="734233" y="2014348"/>
                  </a:lnTo>
                  <a:lnTo>
                    <a:pt x="689525" y="1995051"/>
                  </a:lnTo>
                  <a:lnTo>
                    <a:pt x="645854" y="1974540"/>
                  </a:lnTo>
                  <a:lnTo>
                    <a:pt x="603258" y="1952844"/>
                  </a:lnTo>
                  <a:lnTo>
                    <a:pt x="561776" y="1929994"/>
                  </a:lnTo>
                  <a:lnTo>
                    <a:pt x="521447" y="1906020"/>
                  </a:lnTo>
                  <a:lnTo>
                    <a:pt x="482310" y="1880951"/>
                  </a:lnTo>
                  <a:lnTo>
                    <a:pt x="444403" y="1854817"/>
                  </a:lnTo>
                  <a:lnTo>
                    <a:pt x="407765" y="1827647"/>
                  </a:lnTo>
                  <a:lnTo>
                    <a:pt x="372434" y="1799472"/>
                  </a:lnTo>
                  <a:lnTo>
                    <a:pt x="338450" y="1770321"/>
                  </a:lnTo>
                  <a:lnTo>
                    <a:pt x="305850" y="1740224"/>
                  </a:lnTo>
                  <a:lnTo>
                    <a:pt x="274675" y="1709210"/>
                  </a:lnTo>
                  <a:lnTo>
                    <a:pt x="244961" y="1677310"/>
                  </a:lnTo>
                  <a:lnTo>
                    <a:pt x="216749" y="1644553"/>
                  </a:lnTo>
                  <a:lnTo>
                    <a:pt x="190076" y="1610969"/>
                  </a:lnTo>
                  <a:lnTo>
                    <a:pt x="164982" y="1576588"/>
                  </a:lnTo>
                  <a:lnTo>
                    <a:pt x="141505" y="1541439"/>
                  </a:lnTo>
                  <a:lnTo>
                    <a:pt x="119684" y="1505552"/>
                  </a:lnTo>
                  <a:lnTo>
                    <a:pt x="99557" y="1468957"/>
                  </a:lnTo>
                  <a:lnTo>
                    <a:pt x="81163" y="1431684"/>
                  </a:lnTo>
                  <a:lnTo>
                    <a:pt x="64542" y="1393762"/>
                  </a:lnTo>
                  <a:lnTo>
                    <a:pt x="49731" y="1355222"/>
                  </a:lnTo>
                  <a:lnTo>
                    <a:pt x="36769" y="1316092"/>
                  </a:lnTo>
                  <a:lnTo>
                    <a:pt x="25695" y="1276403"/>
                  </a:lnTo>
                  <a:lnTo>
                    <a:pt x="16548" y="1236185"/>
                  </a:lnTo>
                  <a:lnTo>
                    <a:pt x="9366" y="1195466"/>
                  </a:lnTo>
                  <a:lnTo>
                    <a:pt x="4188" y="1154278"/>
                  </a:lnTo>
                  <a:lnTo>
                    <a:pt x="1053" y="1112649"/>
                  </a:lnTo>
                  <a:lnTo>
                    <a:pt x="0" y="10706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584447" y="4565903"/>
              <a:ext cx="1969135" cy="1515110"/>
            </a:xfrm>
            <a:custGeom>
              <a:avLst/>
              <a:gdLst/>
              <a:ahLst/>
              <a:cxnLst/>
              <a:rect l="l" t="t" r="r" b="b"/>
              <a:pathLst>
                <a:path w="1969135" h="1515110">
                  <a:moveTo>
                    <a:pt x="1969007" y="0"/>
                  </a:moveTo>
                  <a:lnTo>
                    <a:pt x="0" y="0"/>
                  </a:lnTo>
                  <a:lnTo>
                    <a:pt x="0" y="1514856"/>
                  </a:lnTo>
                  <a:lnTo>
                    <a:pt x="1969007" y="1514856"/>
                  </a:lnTo>
                  <a:lnTo>
                    <a:pt x="1969007" y="0"/>
                  </a:lnTo>
                  <a:close/>
                </a:path>
              </a:pathLst>
            </a:custGeom>
            <a:solidFill>
              <a:srgbClr val="F9E7C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832097" y="4989703"/>
            <a:ext cx="147955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dirty="0" sz="2000" spc="-105" b="1">
                <a:latin typeface="Arial"/>
                <a:cs typeface="Arial"/>
              </a:rPr>
              <a:t>Butcher</a:t>
            </a:r>
            <a:r>
              <a:rPr dirty="0" sz="2000" spc="-21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shop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dirty="0" sz="2000" spc="-80" b="1">
                <a:latin typeface="Arial"/>
                <a:cs typeface="Arial"/>
              </a:rPr>
              <a:t>waste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327394" y="4173982"/>
            <a:ext cx="2797175" cy="2153920"/>
            <a:chOff x="6327394" y="4173982"/>
            <a:chExt cx="2797175" cy="2153920"/>
          </a:xfrm>
        </p:grpSpPr>
        <p:sp>
          <p:nvSpPr>
            <p:cNvPr id="43" name="object 43"/>
            <p:cNvSpPr/>
            <p:nvPr/>
          </p:nvSpPr>
          <p:spPr>
            <a:xfrm>
              <a:off x="6333744" y="4180332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1392174" y="0"/>
                  </a:moveTo>
                  <a:lnTo>
                    <a:pt x="1337509" y="810"/>
                  </a:lnTo>
                  <a:lnTo>
                    <a:pt x="1283378" y="3220"/>
                  </a:lnTo>
                  <a:lnTo>
                    <a:pt x="1229820" y="7202"/>
                  </a:lnTo>
                  <a:lnTo>
                    <a:pt x="1176873" y="12724"/>
                  </a:lnTo>
                  <a:lnTo>
                    <a:pt x="1124575" y="19758"/>
                  </a:lnTo>
                  <a:lnTo>
                    <a:pt x="1072967" y="28273"/>
                  </a:lnTo>
                  <a:lnTo>
                    <a:pt x="1022085" y="38241"/>
                  </a:lnTo>
                  <a:lnTo>
                    <a:pt x="971969" y="49630"/>
                  </a:lnTo>
                  <a:lnTo>
                    <a:pt x="922658" y="62411"/>
                  </a:lnTo>
                  <a:lnTo>
                    <a:pt x="874190" y="76555"/>
                  </a:lnTo>
                  <a:lnTo>
                    <a:pt x="826604" y="92032"/>
                  </a:lnTo>
                  <a:lnTo>
                    <a:pt x="779939" y="108812"/>
                  </a:lnTo>
                  <a:lnTo>
                    <a:pt x="734233" y="126866"/>
                  </a:lnTo>
                  <a:lnTo>
                    <a:pt x="689525" y="146162"/>
                  </a:lnTo>
                  <a:lnTo>
                    <a:pt x="645854" y="166673"/>
                  </a:lnTo>
                  <a:lnTo>
                    <a:pt x="603258" y="188368"/>
                  </a:lnTo>
                  <a:lnTo>
                    <a:pt x="561776" y="211217"/>
                  </a:lnTo>
                  <a:lnTo>
                    <a:pt x="521447" y="235191"/>
                  </a:lnTo>
                  <a:lnTo>
                    <a:pt x="482310" y="260260"/>
                  </a:lnTo>
                  <a:lnTo>
                    <a:pt x="444403" y="286393"/>
                  </a:lnTo>
                  <a:lnTo>
                    <a:pt x="407765" y="313563"/>
                  </a:lnTo>
                  <a:lnTo>
                    <a:pt x="372434" y="341737"/>
                  </a:lnTo>
                  <a:lnTo>
                    <a:pt x="338450" y="370888"/>
                  </a:lnTo>
                  <a:lnTo>
                    <a:pt x="305850" y="400985"/>
                  </a:lnTo>
                  <a:lnTo>
                    <a:pt x="274675" y="431998"/>
                  </a:lnTo>
                  <a:lnTo>
                    <a:pt x="244961" y="463898"/>
                  </a:lnTo>
                  <a:lnTo>
                    <a:pt x="216749" y="496655"/>
                  </a:lnTo>
                  <a:lnTo>
                    <a:pt x="190076" y="530239"/>
                  </a:lnTo>
                  <a:lnTo>
                    <a:pt x="164982" y="564620"/>
                  </a:lnTo>
                  <a:lnTo>
                    <a:pt x="141505" y="599769"/>
                  </a:lnTo>
                  <a:lnTo>
                    <a:pt x="119684" y="635656"/>
                  </a:lnTo>
                  <a:lnTo>
                    <a:pt x="99557" y="672251"/>
                  </a:lnTo>
                  <a:lnTo>
                    <a:pt x="81163" y="709525"/>
                  </a:lnTo>
                  <a:lnTo>
                    <a:pt x="64542" y="747447"/>
                  </a:lnTo>
                  <a:lnTo>
                    <a:pt x="49731" y="785988"/>
                  </a:lnTo>
                  <a:lnTo>
                    <a:pt x="36769" y="825119"/>
                  </a:lnTo>
                  <a:lnTo>
                    <a:pt x="25695" y="864809"/>
                  </a:lnTo>
                  <a:lnTo>
                    <a:pt x="16548" y="905028"/>
                  </a:lnTo>
                  <a:lnTo>
                    <a:pt x="9366" y="945748"/>
                  </a:lnTo>
                  <a:lnTo>
                    <a:pt x="4188" y="986938"/>
                  </a:lnTo>
                  <a:lnTo>
                    <a:pt x="1053" y="1028568"/>
                  </a:lnTo>
                  <a:lnTo>
                    <a:pt x="0" y="1070610"/>
                  </a:lnTo>
                  <a:lnTo>
                    <a:pt x="1053" y="1112649"/>
                  </a:lnTo>
                  <a:lnTo>
                    <a:pt x="4188" y="1154278"/>
                  </a:lnTo>
                  <a:lnTo>
                    <a:pt x="9366" y="1195466"/>
                  </a:lnTo>
                  <a:lnTo>
                    <a:pt x="16548" y="1236185"/>
                  </a:lnTo>
                  <a:lnTo>
                    <a:pt x="25695" y="1276403"/>
                  </a:lnTo>
                  <a:lnTo>
                    <a:pt x="36769" y="1316092"/>
                  </a:lnTo>
                  <a:lnTo>
                    <a:pt x="49731" y="1355222"/>
                  </a:lnTo>
                  <a:lnTo>
                    <a:pt x="64542" y="1393762"/>
                  </a:lnTo>
                  <a:lnTo>
                    <a:pt x="81163" y="1431684"/>
                  </a:lnTo>
                  <a:lnTo>
                    <a:pt x="99557" y="1468957"/>
                  </a:lnTo>
                  <a:lnTo>
                    <a:pt x="119684" y="1505552"/>
                  </a:lnTo>
                  <a:lnTo>
                    <a:pt x="141505" y="1541439"/>
                  </a:lnTo>
                  <a:lnTo>
                    <a:pt x="164982" y="1576588"/>
                  </a:lnTo>
                  <a:lnTo>
                    <a:pt x="190076" y="1610969"/>
                  </a:lnTo>
                  <a:lnTo>
                    <a:pt x="216749" y="1644553"/>
                  </a:lnTo>
                  <a:lnTo>
                    <a:pt x="244961" y="1677310"/>
                  </a:lnTo>
                  <a:lnTo>
                    <a:pt x="274675" y="1709210"/>
                  </a:lnTo>
                  <a:lnTo>
                    <a:pt x="305850" y="1740224"/>
                  </a:lnTo>
                  <a:lnTo>
                    <a:pt x="338450" y="1770321"/>
                  </a:lnTo>
                  <a:lnTo>
                    <a:pt x="372434" y="1799472"/>
                  </a:lnTo>
                  <a:lnTo>
                    <a:pt x="407765" y="1827647"/>
                  </a:lnTo>
                  <a:lnTo>
                    <a:pt x="444403" y="1854817"/>
                  </a:lnTo>
                  <a:lnTo>
                    <a:pt x="482310" y="1880951"/>
                  </a:lnTo>
                  <a:lnTo>
                    <a:pt x="521447" y="1906020"/>
                  </a:lnTo>
                  <a:lnTo>
                    <a:pt x="561776" y="1929994"/>
                  </a:lnTo>
                  <a:lnTo>
                    <a:pt x="603258" y="1952844"/>
                  </a:lnTo>
                  <a:lnTo>
                    <a:pt x="645854" y="1974540"/>
                  </a:lnTo>
                  <a:lnTo>
                    <a:pt x="689525" y="1995051"/>
                  </a:lnTo>
                  <a:lnTo>
                    <a:pt x="734233" y="2014348"/>
                  </a:lnTo>
                  <a:lnTo>
                    <a:pt x="779939" y="2032402"/>
                  </a:lnTo>
                  <a:lnTo>
                    <a:pt x="826604" y="2049183"/>
                  </a:lnTo>
                  <a:lnTo>
                    <a:pt x="874190" y="2064660"/>
                  </a:lnTo>
                  <a:lnTo>
                    <a:pt x="922658" y="2078805"/>
                  </a:lnTo>
                  <a:lnTo>
                    <a:pt x="971969" y="2091587"/>
                  </a:lnTo>
                  <a:lnTo>
                    <a:pt x="1022085" y="2102977"/>
                  </a:lnTo>
                  <a:lnTo>
                    <a:pt x="1072967" y="2112944"/>
                  </a:lnTo>
                  <a:lnTo>
                    <a:pt x="1124575" y="2121460"/>
                  </a:lnTo>
                  <a:lnTo>
                    <a:pt x="1176873" y="2128494"/>
                  </a:lnTo>
                  <a:lnTo>
                    <a:pt x="1229820" y="2134017"/>
                  </a:lnTo>
                  <a:lnTo>
                    <a:pt x="1283378" y="2137998"/>
                  </a:lnTo>
                  <a:lnTo>
                    <a:pt x="1337509" y="2140409"/>
                  </a:lnTo>
                  <a:lnTo>
                    <a:pt x="1392174" y="2141220"/>
                  </a:lnTo>
                  <a:lnTo>
                    <a:pt x="1446838" y="2140409"/>
                  </a:lnTo>
                  <a:lnTo>
                    <a:pt x="1500969" y="2137998"/>
                  </a:lnTo>
                  <a:lnTo>
                    <a:pt x="1554527" y="2134017"/>
                  </a:lnTo>
                  <a:lnTo>
                    <a:pt x="1607474" y="2128494"/>
                  </a:lnTo>
                  <a:lnTo>
                    <a:pt x="1659772" y="2121460"/>
                  </a:lnTo>
                  <a:lnTo>
                    <a:pt x="1711380" y="2112944"/>
                  </a:lnTo>
                  <a:lnTo>
                    <a:pt x="1762262" y="2102977"/>
                  </a:lnTo>
                  <a:lnTo>
                    <a:pt x="1812378" y="2091587"/>
                  </a:lnTo>
                  <a:lnTo>
                    <a:pt x="1861689" y="2078805"/>
                  </a:lnTo>
                  <a:lnTo>
                    <a:pt x="1910157" y="2064660"/>
                  </a:lnTo>
                  <a:lnTo>
                    <a:pt x="1957743" y="2049183"/>
                  </a:lnTo>
                  <a:lnTo>
                    <a:pt x="2004408" y="2032402"/>
                  </a:lnTo>
                  <a:lnTo>
                    <a:pt x="2050114" y="2014348"/>
                  </a:lnTo>
                  <a:lnTo>
                    <a:pt x="2094822" y="1995051"/>
                  </a:lnTo>
                  <a:lnTo>
                    <a:pt x="2138493" y="1974540"/>
                  </a:lnTo>
                  <a:lnTo>
                    <a:pt x="2181089" y="1952844"/>
                  </a:lnTo>
                  <a:lnTo>
                    <a:pt x="2222571" y="1929994"/>
                  </a:lnTo>
                  <a:lnTo>
                    <a:pt x="2262900" y="1906020"/>
                  </a:lnTo>
                  <a:lnTo>
                    <a:pt x="2302037" y="1880951"/>
                  </a:lnTo>
                  <a:lnTo>
                    <a:pt x="2339944" y="1854817"/>
                  </a:lnTo>
                  <a:lnTo>
                    <a:pt x="2376582" y="1827647"/>
                  </a:lnTo>
                  <a:lnTo>
                    <a:pt x="2411913" y="1799472"/>
                  </a:lnTo>
                  <a:lnTo>
                    <a:pt x="2445897" y="1770321"/>
                  </a:lnTo>
                  <a:lnTo>
                    <a:pt x="2478497" y="1740224"/>
                  </a:lnTo>
                  <a:lnTo>
                    <a:pt x="2509672" y="1709210"/>
                  </a:lnTo>
                  <a:lnTo>
                    <a:pt x="2539386" y="1677310"/>
                  </a:lnTo>
                  <a:lnTo>
                    <a:pt x="2567598" y="1644553"/>
                  </a:lnTo>
                  <a:lnTo>
                    <a:pt x="2594271" y="1610969"/>
                  </a:lnTo>
                  <a:lnTo>
                    <a:pt x="2619365" y="1576588"/>
                  </a:lnTo>
                  <a:lnTo>
                    <a:pt x="2642842" y="1541439"/>
                  </a:lnTo>
                  <a:lnTo>
                    <a:pt x="2664663" y="1505552"/>
                  </a:lnTo>
                  <a:lnTo>
                    <a:pt x="2684790" y="1468957"/>
                  </a:lnTo>
                  <a:lnTo>
                    <a:pt x="2703184" y="1431684"/>
                  </a:lnTo>
                  <a:lnTo>
                    <a:pt x="2719805" y="1393762"/>
                  </a:lnTo>
                  <a:lnTo>
                    <a:pt x="2734616" y="1355222"/>
                  </a:lnTo>
                  <a:lnTo>
                    <a:pt x="2747578" y="1316092"/>
                  </a:lnTo>
                  <a:lnTo>
                    <a:pt x="2758652" y="1276403"/>
                  </a:lnTo>
                  <a:lnTo>
                    <a:pt x="2767799" y="1236185"/>
                  </a:lnTo>
                  <a:lnTo>
                    <a:pt x="2774981" y="1195466"/>
                  </a:lnTo>
                  <a:lnTo>
                    <a:pt x="2780159" y="1154278"/>
                  </a:lnTo>
                  <a:lnTo>
                    <a:pt x="2783294" y="1112649"/>
                  </a:lnTo>
                  <a:lnTo>
                    <a:pt x="2784348" y="1070610"/>
                  </a:lnTo>
                  <a:lnTo>
                    <a:pt x="2783294" y="1028568"/>
                  </a:lnTo>
                  <a:lnTo>
                    <a:pt x="2780159" y="986938"/>
                  </a:lnTo>
                  <a:lnTo>
                    <a:pt x="2774981" y="945748"/>
                  </a:lnTo>
                  <a:lnTo>
                    <a:pt x="2767799" y="905028"/>
                  </a:lnTo>
                  <a:lnTo>
                    <a:pt x="2758652" y="864809"/>
                  </a:lnTo>
                  <a:lnTo>
                    <a:pt x="2747578" y="825119"/>
                  </a:lnTo>
                  <a:lnTo>
                    <a:pt x="2734616" y="785988"/>
                  </a:lnTo>
                  <a:lnTo>
                    <a:pt x="2719805" y="747447"/>
                  </a:lnTo>
                  <a:lnTo>
                    <a:pt x="2703184" y="709525"/>
                  </a:lnTo>
                  <a:lnTo>
                    <a:pt x="2684790" y="672251"/>
                  </a:lnTo>
                  <a:lnTo>
                    <a:pt x="2664663" y="635656"/>
                  </a:lnTo>
                  <a:lnTo>
                    <a:pt x="2642842" y="599769"/>
                  </a:lnTo>
                  <a:lnTo>
                    <a:pt x="2619365" y="564620"/>
                  </a:lnTo>
                  <a:lnTo>
                    <a:pt x="2594271" y="530239"/>
                  </a:lnTo>
                  <a:lnTo>
                    <a:pt x="2567598" y="496655"/>
                  </a:lnTo>
                  <a:lnTo>
                    <a:pt x="2539386" y="463898"/>
                  </a:lnTo>
                  <a:lnTo>
                    <a:pt x="2509672" y="431998"/>
                  </a:lnTo>
                  <a:lnTo>
                    <a:pt x="2478497" y="400985"/>
                  </a:lnTo>
                  <a:lnTo>
                    <a:pt x="2445897" y="370888"/>
                  </a:lnTo>
                  <a:lnTo>
                    <a:pt x="2411913" y="341737"/>
                  </a:lnTo>
                  <a:lnTo>
                    <a:pt x="2376582" y="313563"/>
                  </a:lnTo>
                  <a:lnTo>
                    <a:pt x="2339944" y="286393"/>
                  </a:lnTo>
                  <a:lnTo>
                    <a:pt x="2302037" y="260260"/>
                  </a:lnTo>
                  <a:lnTo>
                    <a:pt x="2262900" y="235191"/>
                  </a:lnTo>
                  <a:lnTo>
                    <a:pt x="2222571" y="211217"/>
                  </a:lnTo>
                  <a:lnTo>
                    <a:pt x="2181089" y="188368"/>
                  </a:lnTo>
                  <a:lnTo>
                    <a:pt x="2138493" y="166673"/>
                  </a:lnTo>
                  <a:lnTo>
                    <a:pt x="2094822" y="146162"/>
                  </a:lnTo>
                  <a:lnTo>
                    <a:pt x="2050114" y="126866"/>
                  </a:lnTo>
                  <a:lnTo>
                    <a:pt x="2004408" y="108812"/>
                  </a:lnTo>
                  <a:lnTo>
                    <a:pt x="1957743" y="92032"/>
                  </a:lnTo>
                  <a:lnTo>
                    <a:pt x="1910157" y="76555"/>
                  </a:lnTo>
                  <a:lnTo>
                    <a:pt x="1861689" y="62411"/>
                  </a:lnTo>
                  <a:lnTo>
                    <a:pt x="1812378" y="49630"/>
                  </a:lnTo>
                  <a:lnTo>
                    <a:pt x="1762262" y="38241"/>
                  </a:lnTo>
                  <a:lnTo>
                    <a:pt x="1711380" y="28273"/>
                  </a:lnTo>
                  <a:lnTo>
                    <a:pt x="1659772" y="19758"/>
                  </a:lnTo>
                  <a:lnTo>
                    <a:pt x="1607474" y="12724"/>
                  </a:lnTo>
                  <a:lnTo>
                    <a:pt x="1554527" y="7202"/>
                  </a:lnTo>
                  <a:lnTo>
                    <a:pt x="1500969" y="3220"/>
                  </a:lnTo>
                  <a:lnTo>
                    <a:pt x="1446838" y="810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71A6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333744" y="4180332"/>
              <a:ext cx="2784475" cy="2141220"/>
            </a:xfrm>
            <a:custGeom>
              <a:avLst/>
              <a:gdLst/>
              <a:ahLst/>
              <a:cxnLst/>
              <a:rect l="l" t="t" r="r" b="b"/>
              <a:pathLst>
                <a:path w="2784475" h="2141220">
                  <a:moveTo>
                    <a:pt x="0" y="1070610"/>
                  </a:moveTo>
                  <a:lnTo>
                    <a:pt x="1053" y="1028568"/>
                  </a:lnTo>
                  <a:lnTo>
                    <a:pt x="4188" y="986938"/>
                  </a:lnTo>
                  <a:lnTo>
                    <a:pt x="9366" y="945748"/>
                  </a:lnTo>
                  <a:lnTo>
                    <a:pt x="16548" y="905028"/>
                  </a:lnTo>
                  <a:lnTo>
                    <a:pt x="25695" y="864809"/>
                  </a:lnTo>
                  <a:lnTo>
                    <a:pt x="36769" y="825119"/>
                  </a:lnTo>
                  <a:lnTo>
                    <a:pt x="49731" y="785988"/>
                  </a:lnTo>
                  <a:lnTo>
                    <a:pt x="64542" y="747447"/>
                  </a:lnTo>
                  <a:lnTo>
                    <a:pt x="81163" y="709525"/>
                  </a:lnTo>
                  <a:lnTo>
                    <a:pt x="99557" y="672251"/>
                  </a:lnTo>
                  <a:lnTo>
                    <a:pt x="119684" y="635656"/>
                  </a:lnTo>
                  <a:lnTo>
                    <a:pt x="141505" y="599769"/>
                  </a:lnTo>
                  <a:lnTo>
                    <a:pt x="164982" y="564620"/>
                  </a:lnTo>
                  <a:lnTo>
                    <a:pt x="190076" y="530239"/>
                  </a:lnTo>
                  <a:lnTo>
                    <a:pt x="216749" y="496655"/>
                  </a:lnTo>
                  <a:lnTo>
                    <a:pt x="244961" y="463898"/>
                  </a:lnTo>
                  <a:lnTo>
                    <a:pt x="274675" y="431998"/>
                  </a:lnTo>
                  <a:lnTo>
                    <a:pt x="305850" y="400985"/>
                  </a:lnTo>
                  <a:lnTo>
                    <a:pt x="338450" y="370888"/>
                  </a:lnTo>
                  <a:lnTo>
                    <a:pt x="372434" y="341737"/>
                  </a:lnTo>
                  <a:lnTo>
                    <a:pt x="407765" y="313563"/>
                  </a:lnTo>
                  <a:lnTo>
                    <a:pt x="444403" y="286393"/>
                  </a:lnTo>
                  <a:lnTo>
                    <a:pt x="482310" y="260260"/>
                  </a:lnTo>
                  <a:lnTo>
                    <a:pt x="521447" y="235191"/>
                  </a:lnTo>
                  <a:lnTo>
                    <a:pt x="561776" y="211217"/>
                  </a:lnTo>
                  <a:lnTo>
                    <a:pt x="603258" y="188368"/>
                  </a:lnTo>
                  <a:lnTo>
                    <a:pt x="645854" y="166673"/>
                  </a:lnTo>
                  <a:lnTo>
                    <a:pt x="689525" y="146162"/>
                  </a:lnTo>
                  <a:lnTo>
                    <a:pt x="734233" y="126866"/>
                  </a:lnTo>
                  <a:lnTo>
                    <a:pt x="779939" y="108812"/>
                  </a:lnTo>
                  <a:lnTo>
                    <a:pt x="826604" y="92032"/>
                  </a:lnTo>
                  <a:lnTo>
                    <a:pt x="874190" y="76555"/>
                  </a:lnTo>
                  <a:lnTo>
                    <a:pt x="922658" y="62411"/>
                  </a:lnTo>
                  <a:lnTo>
                    <a:pt x="971969" y="49630"/>
                  </a:lnTo>
                  <a:lnTo>
                    <a:pt x="1022085" y="38241"/>
                  </a:lnTo>
                  <a:lnTo>
                    <a:pt x="1072967" y="28273"/>
                  </a:lnTo>
                  <a:lnTo>
                    <a:pt x="1124575" y="19758"/>
                  </a:lnTo>
                  <a:lnTo>
                    <a:pt x="1176873" y="12724"/>
                  </a:lnTo>
                  <a:lnTo>
                    <a:pt x="1229820" y="7202"/>
                  </a:lnTo>
                  <a:lnTo>
                    <a:pt x="1283378" y="3220"/>
                  </a:lnTo>
                  <a:lnTo>
                    <a:pt x="1337509" y="810"/>
                  </a:lnTo>
                  <a:lnTo>
                    <a:pt x="1392174" y="0"/>
                  </a:lnTo>
                  <a:lnTo>
                    <a:pt x="1446838" y="810"/>
                  </a:lnTo>
                  <a:lnTo>
                    <a:pt x="1500969" y="3220"/>
                  </a:lnTo>
                  <a:lnTo>
                    <a:pt x="1554527" y="7202"/>
                  </a:lnTo>
                  <a:lnTo>
                    <a:pt x="1607474" y="12724"/>
                  </a:lnTo>
                  <a:lnTo>
                    <a:pt x="1659772" y="19758"/>
                  </a:lnTo>
                  <a:lnTo>
                    <a:pt x="1711380" y="28273"/>
                  </a:lnTo>
                  <a:lnTo>
                    <a:pt x="1762262" y="38241"/>
                  </a:lnTo>
                  <a:lnTo>
                    <a:pt x="1812378" y="49630"/>
                  </a:lnTo>
                  <a:lnTo>
                    <a:pt x="1861689" y="62411"/>
                  </a:lnTo>
                  <a:lnTo>
                    <a:pt x="1910157" y="76555"/>
                  </a:lnTo>
                  <a:lnTo>
                    <a:pt x="1957743" y="92032"/>
                  </a:lnTo>
                  <a:lnTo>
                    <a:pt x="2004408" y="108812"/>
                  </a:lnTo>
                  <a:lnTo>
                    <a:pt x="2050114" y="126866"/>
                  </a:lnTo>
                  <a:lnTo>
                    <a:pt x="2094822" y="146162"/>
                  </a:lnTo>
                  <a:lnTo>
                    <a:pt x="2138493" y="166673"/>
                  </a:lnTo>
                  <a:lnTo>
                    <a:pt x="2181089" y="188368"/>
                  </a:lnTo>
                  <a:lnTo>
                    <a:pt x="2222571" y="211217"/>
                  </a:lnTo>
                  <a:lnTo>
                    <a:pt x="2262900" y="235191"/>
                  </a:lnTo>
                  <a:lnTo>
                    <a:pt x="2302037" y="260260"/>
                  </a:lnTo>
                  <a:lnTo>
                    <a:pt x="2339944" y="286393"/>
                  </a:lnTo>
                  <a:lnTo>
                    <a:pt x="2376582" y="313563"/>
                  </a:lnTo>
                  <a:lnTo>
                    <a:pt x="2411913" y="341737"/>
                  </a:lnTo>
                  <a:lnTo>
                    <a:pt x="2445897" y="370888"/>
                  </a:lnTo>
                  <a:lnTo>
                    <a:pt x="2478497" y="400985"/>
                  </a:lnTo>
                  <a:lnTo>
                    <a:pt x="2509672" y="431998"/>
                  </a:lnTo>
                  <a:lnTo>
                    <a:pt x="2539386" y="463898"/>
                  </a:lnTo>
                  <a:lnTo>
                    <a:pt x="2567598" y="496655"/>
                  </a:lnTo>
                  <a:lnTo>
                    <a:pt x="2594271" y="530239"/>
                  </a:lnTo>
                  <a:lnTo>
                    <a:pt x="2619365" y="564620"/>
                  </a:lnTo>
                  <a:lnTo>
                    <a:pt x="2642842" y="599769"/>
                  </a:lnTo>
                  <a:lnTo>
                    <a:pt x="2664663" y="635656"/>
                  </a:lnTo>
                  <a:lnTo>
                    <a:pt x="2684790" y="672251"/>
                  </a:lnTo>
                  <a:lnTo>
                    <a:pt x="2703184" y="709525"/>
                  </a:lnTo>
                  <a:lnTo>
                    <a:pt x="2719805" y="747447"/>
                  </a:lnTo>
                  <a:lnTo>
                    <a:pt x="2734616" y="785988"/>
                  </a:lnTo>
                  <a:lnTo>
                    <a:pt x="2747578" y="825119"/>
                  </a:lnTo>
                  <a:lnTo>
                    <a:pt x="2758652" y="864809"/>
                  </a:lnTo>
                  <a:lnTo>
                    <a:pt x="2767799" y="905028"/>
                  </a:lnTo>
                  <a:lnTo>
                    <a:pt x="2774981" y="945748"/>
                  </a:lnTo>
                  <a:lnTo>
                    <a:pt x="2780159" y="986938"/>
                  </a:lnTo>
                  <a:lnTo>
                    <a:pt x="2783294" y="1028568"/>
                  </a:lnTo>
                  <a:lnTo>
                    <a:pt x="2784348" y="1070610"/>
                  </a:lnTo>
                  <a:lnTo>
                    <a:pt x="2783294" y="1112649"/>
                  </a:lnTo>
                  <a:lnTo>
                    <a:pt x="2780159" y="1154278"/>
                  </a:lnTo>
                  <a:lnTo>
                    <a:pt x="2774981" y="1195466"/>
                  </a:lnTo>
                  <a:lnTo>
                    <a:pt x="2767799" y="1236185"/>
                  </a:lnTo>
                  <a:lnTo>
                    <a:pt x="2758652" y="1276403"/>
                  </a:lnTo>
                  <a:lnTo>
                    <a:pt x="2747578" y="1316092"/>
                  </a:lnTo>
                  <a:lnTo>
                    <a:pt x="2734616" y="1355222"/>
                  </a:lnTo>
                  <a:lnTo>
                    <a:pt x="2719805" y="1393762"/>
                  </a:lnTo>
                  <a:lnTo>
                    <a:pt x="2703184" y="1431684"/>
                  </a:lnTo>
                  <a:lnTo>
                    <a:pt x="2684790" y="1468957"/>
                  </a:lnTo>
                  <a:lnTo>
                    <a:pt x="2664663" y="1505552"/>
                  </a:lnTo>
                  <a:lnTo>
                    <a:pt x="2642842" y="1541439"/>
                  </a:lnTo>
                  <a:lnTo>
                    <a:pt x="2619365" y="1576588"/>
                  </a:lnTo>
                  <a:lnTo>
                    <a:pt x="2594271" y="1610969"/>
                  </a:lnTo>
                  <a:lnTo>
                    <a:pt x="2567598" y="1644553"/>
                  </a:lnTo>
                  <a:lnTo>
                    <a:pt x="2539386" y="1677310"/>
                  </a:lnTo>
                  <a:lnTo>
                    <a:pt x="2509672" y="1709210"/>
                  </a:lnTo>
                  <a:lnTo>
                    <a:pt x="2478497" y="1740224"/>
                  </a:lnTo>
                  <a:lnTo>
                    <a:pt x="2445897" y="1770321"/>
                  </a:lnTo>
                  <a:lnTo>
                    <a:pt x="2411913" y="1799472"/>
                  </a:lnTo>
                  <a:lnTo>
                    <a:pt x="2376582" y="1827647"/>
                  </a:lnTo>
                  <a:lnTo>
                    <a:pt x="2339944" y="1854817"/>
                  </a:lnTo>
                  <a:lnTo>
                    <a:pt x="2302037" y="1880951"/>
                  </a:lnTo>
                  <a:lnTo>
                    <a:pt x="2262900" y="1906020"/>
                  </a:lnTo>
                  <a:lnTo>
                    <a:pt x="2222571" y="1929994"/>
                  </a:lnTo>
                  <a:lnTo>
                    <a:pt x="2181089" y="1952844"/>
                  </a:lnTo>
                  <a:lnTo>
                    <a:pt x="2138493" y="1974540"/>
                  </a:lnTo>
                  <a:lnTo>
                    <a:pt x="2094822" y="1995051"/>
                  </a:lnTo>
                  <a:lnTo>
                    <a:pt x="2050114" y="2014348"/>
                  </a:lnTo>
                  <a:lnTo>
                    <a:pt x="2004408" y="2032402"/>
                  </a:lnTo>
                  <a:lnTo>
                    <a:pt x="1957743" y="2049183"/>
                  </a:lnTo>
                  <a:lnTo>
                    <a:pt x="1910157" y="2064660"/>
                  </a:lnTo>
                  <a:lnTo>
                    <a:pt x="1861689" y="2078805"/>
                  </a:lnTo>
                  <a:lnTo>
                    <a:pt x="1812378" y="2091587"/>
                  </a:lnTo>
                  <a:lnTo>
                    <a:pt x="1762262" y="2102977"/>
                  </a:lnTo>
                  <a:lnTo>
                    <a:pt x="1711380" y="2112944"/>
                  </a:lnTo>
                  <a:lnTo>
                    <a:pt x="1659772" y="2121460"/>
                  </a:lnTo>
                  <a:lnTo>
                    <a:pt x="1607474" y="2128494"/>
                  </a:lnTo>
                  <a:lnTo>
                    <a:pt x="1554527" y="2134017"/>
                  </a:lnTo>
                  <a:lnTo>
                    <a:pt x="1500969" y="2137998"/>
                  </a:lnTo>
                  <a:lnTo>
                    <a:pt x="1446838" y="2140409"/>
                  </a:lnTo>
                  <a:lnTo>
                    <a:pt x="1392174" y="2141220"/>
                  </a:lnTo>
                  <a:lnTo>
                    <a:pt x="1337509" y="2140409"/>
                  </a:lnTo>
                  <a:lnTo>
                    <a:pt x="1283378" y="2137998"/>
                  </a:lnTo>
                  <a:lnTo>
                    <a:pt x="1229820" y="2134017"/>
                  </a:lnTo>
                  <a:lnTo>
                    <a:pt x="1176873" y="2128494"/>
                  </a:lnTo>
                  <a:lnTo>
                    <a:pt x="1124575" y="2121460"/>
                  </a:lnTo>
                  <a:lnTo>
                    <a:pt x="1072967" y="2112944"/>
                  </a:lnTo>
                  <a:lnTo>
                    <a:pt x="1022085" y="2102977"/>
                  </a:lnTo>
                  <a:lnTo>
                    <a:pt x="971969" y="2091587"/>
                  </a:lnTo>
                  <a:lnTo>
                    <a:pt x="922658" y="2078805"/>
                  </a:lnTo>
                  <a:lnTo>
                    <a:pt x="874190" y="2064660"/>
                  </a:lnTo>
                  <a:lnTo>
                    <a:pt x="826604" y="2049183"/>
                  </a:lnTo>
                  <a:lnTo>
                    <a:pt x="779939" y="2032402"/>
                  </a:lnTo>
                  <a:lnTo>
                    <a:pt x="734233" y="2014348"/>
                  </a:lnTo>
                  <a:lnTo>
                    <a:pt x="689525" y="1995051"/>
                  </a:lnTo>
                  <a:lnTo>
                    <a:pt x="645854" y="1974540"/>
                  </a:lnTo>
                  <a:lnTo>
                    <a:pt x="603258" y="1952844"/>
                  </a:lnTo>
                  <a:lnTo>
                    <a:pt x="561776" y="1929994"/>
                  </a:lnTo>
                  <a:lnTo>
                    <a:pt x="521447" y="1906020"/>
                  </a:lnTo>
                  <a:lnTo>
                    <a:pt x="482310" y="1880951"/>
                  </a:lnTo>
                  <a:lnTo>
                    <a:pt x="444403" y="1854817"/>
                  </a:lnTo>
                  <a:lnTo>
                    <a:pt x="407765" y="1827647"/>
                  </a:lnTo>
                  <a:lnTo>
                    <a:pt x="372434" y="1799472"/>
                  </a:lnTo>
                  <a:lnTo>
                    <a:pt x="338450" y="1770321"/>
                  </a:lnTo>
                  <a:lnTo>
                    <a:pt x="305850" y="1740224"/>
                  </a:lnTo>
                  <a:lnTo>
                    <a:pt x="274675" y="1709210"/>
                  </a:lnTo>
                  <a:lnTo>
                    <a:pt x="244961" y="1677310"/>
                  </a:lnTo>
                  <a:lnTo>
                    <a:pt x="216749" y="1644553"/>
                  </a:lnTo>
                  <a:lnTo>
                    <a:pt x="190076" y="1610969"/>
                  </a:lnTo>
                  <a:lnTo>
                    <a:pt x="164982" y="1576588"/>
                  </a:lnTo>
                  <a:lnTo>
                    <a:pt x="141505" y="1541439"/>
                  </a:lnTo>
                  <a:lnTo>
                    <a:pt x="119684" y="1505552"/>
                  </a:lnTo>
                  <a:lnTo>
                    <a:pt x="99557" y="1468957"/>
                  </a:lnTo>
                  <a:lnTo>
                    <a:pt x="81163" y="1431684"/>
                  </a:lnTo>
                  <a:lnTo>
                    <a:pt x="64542" y="1393762"/>
                  </a:lnTo>
                  <a:lnTo>
                    <a:pt x="49731" y="1355222"/>
                  </a:lnTo>
                  <a:lnTo>
                    <a:pt x="36769" y="1316092"/>
                  </a:lnTo>
                  <a:lnTo>
                    <a:pt x="25695" y="1276403"/>
                  </a:lnTo>
                  <a:lnTo>
                    <a:pt x="16548" y="1236185"/>
                  </a:lnTo>
                  <a:lnTo>
                    <a:pt x="9366" y="1195466"/>
                  </a:lnTo>
                  <a:lnTo>
                    <a:pt x="4188" y="1154278"/>
                  </a:lnTo>
                  <a:lnTo>
                    <a:pt x="1053" y="1112649"/>
                  </a:lnTo>
                  <a:lnTo>
                    <a:pt x="0" y="10706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740652" y="4494276"/>
              <a:ext cx="1969135" cy="1515110"/>
            </a:xfrm>
            <a:custGeom>
              <a:avLst/>
              <a:gdLst/>
              <a:ahLst/>
              <a:cxnLst/>
              <a:rect l="l" t="t" r="r" b="b"/>
              <a:pathLst>
                <a:path w="1969134" h="1515110">
                  <a:moveTo>
                    <a:pt x="1969007" y="0"/>
                  </a:moveTo>
                  <a:lnTo>
                    <a:pt x="0" y="0"/>
                  </a:lnTo>
                  <a:lnTo>
                    <a:pt x="0" y="1514856"/>
                  </a:lnTo>
                  <a:lnTo>
                    <a:pt x="1969007" y="1514856"/>
                  </a:lnTo>
                  <a:lnTo>
                    <a:pt x="1969007" y="0"/>
                  </a:lnTo>
                  <a:close/>
                </a:path>
              </a:pathLst>
            </a:custGeom>
            <a:solidFill>
              <a:srgbClr val="71A6D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981190" y="5055234"/>
            <a:ext cx="14909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0" b="1">
                <a:latin typeface="Arial"/>
                <a:cs typeface="Arial"/>
              </a:rPr>
              <a:t>Fish</a:t>
            </a:r>
            <a:r>
              <a:rPr dirty="0" sz="2000" spc="-220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leftovers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038" y="187832"/>
            <a:ext cx="472884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7498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Indicative </a:t>
            </a:r>
            <a:r>
              <a:rPr dirty="0" spc="-160"/>
              <a:t>Raw </a:t>
            </a:r>
            <a:r>
              <a:rPr dirty="0" spc="-105"/>
              <a:t>Materials  from </a:t>
            </a:r>
            <a:r>
              <a:rPr dirty="0" u="heavy" spc="-2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Fish </a:t>
            </a:r>
            <a:r>
              <a:rPr dirty="0" u="heavy" spc="-1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industry</a:t>
            </a:r>
            <a:r>
              <a:rPr dirty="0" u="heavy" spc="-3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heavy" spc="-1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by-products</a:t>
            </a:r>
          </a:p>
        </p:txBody>
      </p:sp>
      <p:sp>
        <p:nvSpPr>
          <p:cNvPr id="5" name="object 5"/>
          <p:cNvSpPr/>
          <p:nvPr/>
        </p:nvSpPr>
        <p:spPr>
          <a:xfrm>
            <a:off x="137160" y="1455419"/>
            <a:ext cx="5791200" cy="435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2952" y="1452372"/>
            <a:ext cx="5791200" cy="435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8657" y="187832"/>
            <a:ext cx="777748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Indicative </a:t>
            </a:r>
            <a:r>
              <a:rPr dirty="0" spc="-160"/>
              <a:t>Raw</a:t>
            </a:r>
            <a:r>
              <a:rPr dirty="0" spc="-265"/>
              <a:t> </a:t>
            </a:r>
            <a:r>
              <a:rPr dirty="0" spc="-105"/>
              <a:t>Materials</a:t>
            </a:r>
          </a:p>
          <a:p>
            <a:pPr algn="ctr">
              <a:lnSpc>
                <a:spcPct val="100000"/>
              </a:lnSpc>
            </a:pPr>
            <a:r>
              <a:rPr dirty="0" spc="-105"/>
              <a:t>from </a:t>
            </a:r>
            <a:r>
              <a:rPr dirty="0" u="heavy" spc="-4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Meat </a:t>
            </a:r>
            <a:r>
              <a:rPr dirty="0" u="heavy" spc="-135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industry </a:t>
            </a:r>
            <a:r>
              <a:rPr dirty="0" u="heavy" spc="-145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and </a:t>
            </a:r>
            <a:r>
              <a:rPr dirty="0" u="heavy" spc="-135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butcher </a:t>
            </a:r>
            <a:r>
              <a:rPr dirty="0" u="heavy" spc="-245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shops</a:t>
            </a:r>
            <a:r>
              <a:rPr dirty="0" u="heavy" spc="-57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dirty="0" u="heavy" spc="-16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by-products</a:t>
            </a:r>
          </a:p>
        </p:txBody>
      </p:sp>
      <p:sp>
        <p:nvSpPr>
          <p:cNvPr id="5" name="object 5"/>
          <p:cNvSpPr/>
          <p:nvPr/>
        </p:nvSpPr>
        <p:spPr>
          <a:xfrm>
            <a:off x="45719" y="1638300"/>
            <a:ext cx="5967984" cy="447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6000" y="1638300"/>
            <a:ext cx="5967984" cy="4475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149961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9344" y="6629399"/>
            <a:ext cx="1058265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8085" y="285749"/>
            <a:ext cx="31959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>
                <a:solidFill>
                  <a:srgbClr val="1F5185"/>
                </a:solidFill>
              </a:rPr>
              <a:t>Facility </a:t>
            </a:r>
            <a:r>
              <a:rPr dirty="0" spc="-240">
                <a:solidFill>
                  <a:srgbClr val="1F5185"/>
                </a:solidFill>
              </a:rPr>
              <a:t>Process</a:t>
            </a:r>
            <a:r>
              <a:rPr dirty="0" spc="-285">
                <a:solidFill>
                  <a:srgbClr val="1F5185"/>
                </a:solidFill>
              </a:rPr>
              <a:t> </a:t>
            </a:r>
            <a:r>
              <a:rPr dirty="0" spc="-145">
                <a:solidFill>
                  <a:srgbClr val="1F5185"/>
                </a:solidFill>
              </a:rPr>
              <a:t>Flow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21382" y="3539960"/>
            <a:ext cx="1070610" cy="614680"/>
            <a:chOff x="221382" y="3539960"/>
            <a:chExt cx="1070610" cy="614680"/>
          </a:xfrm>
        </p:grpSpPr>
        <p:sp>
          <p:nvSpPr>
            <p:cNvPr id="6" name="object 6"/>
            <p:cNvSpPr/>
            <p:nvPr/>
          </p:nvSpPr>
          <p:spPr>
            <a:xfrm>
              <a:off x="227097" y="3545675"/>
              <a:ext cx="1059180" cy="603250"/>
            </a:xfrm>
            <a:custGeom>
              <a:avLst/>
              <a:gdLst/>
              <a:ahLst/>
              <a:cxnLst/>
              <a:rect l="l" t="t" r="r" b="b"/>
              <a:pathLst>
                <a:path w="1059180" h="603250">
                  <a:moveTo>
                    <a:pt x="1059082" y="0"/>
                  </a:moveTo>
                  <a:lnTo>
                    <a:pt x="0" y="0"/>
                  </a:lnTo>
                  <a:lnTo>
                    <a:pt x="0" y="602669"/>
                  </a:lnTo>
                  <a:lnTo>
                    <a:pt x="1059082" y="602669"/>
                  </a:lnTo>
                  <a:lnTo>
                    <a:pt x="10590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7097" y="3545675"/>
              <a:ext cx="1059180" cy="603250"/>
            </a:xfrm>
            <a:custGeom>
              <a:avLst/>
              <a:gdLst/>
              <a:ahLst/>
              <a:cxnLst/>
              <a:rect l="l" t="t" r="r" b="b"/>
              <a:pathLst>
                <a:path w="1059180" h="603250">
                  <a:moveTo>
                    <a:pt x="0" y="602669"/>
                  </a:moveTo>
                  <a:lnTo>
                    <a:pt x="1059082" y="602669"/>
                  </a:lnTo>
                  <a:lnTo>
                    <a:pt x="1059082" y="0"/>
                  </a:lnTo>
                  <a:lnTo>
                    <a:pt x="0" y="0"/>
                  </a:lnTo>
                  <a:lnTo>
                    <a:pt x="0" y="602669"/>
                  </a:lnTo>
                  <a:close/>
                </a:path>
              </a:pathLst>
            </a:custGeom>
            <a:ln w="11076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03981" y="3626141"/>
            <a:ext cx="271145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16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dirty="0" sz="850" spc="8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850" spc="1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850">
              <a:latin typeface="Carlito"/>
              <a:cs typeface="Carlito"/>
            </a:endParaRPr>
          </a:p>
          <a:p>
            <a:pPr marL="167640">
              <a:lnSpc>
                <a:spcPct val="100000"/>
              </a:lnSpc>
              <a:spcBef>
                <a:spcPts val="30"/>
              </a:spcBef>
            </a:pPr>
            <a:r>
              <a:rPr dirty="0" sz="850" spc="50">
                <a:solidFill>
                  <a:srgbClr val="FFFFFF"/>
                </a:solidFill>
                <a:latin typeface="Carlito"/>
                <a:cs typeface="Carlito"/>
              </a:rPr>
              <a:t>sl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782" y="3894968"/>
            <a:ext cx="262255" cy="1606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14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dirty="0" sz="850" spc="9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35900" y="3808914"/>
            <a:ext cx="3621404" cy="1072515"/>
            <a:chOff x="1335900" y="3808914"/>
            <a:chExt cx="3621404" cy="1072515"/>
          </a:xfrm>
        </p:grpSpPr>
        <p:sp>
          <p:nvSpPr>
            <p:cNvPr id="11" name="object 11"/>
            <p:cNvSpPr/>
            <p:nvPr/>
          </p:nvSpPr>
          <p:spPr>
            <a:xfrm>
              <a:off x="1341615" y="4696564"/>
              <a:ext cx="372745" cy="179070"/>
            </a:xfrm>
            <a:custGeom>
              <a:avLst/>
              <a:gdLst/>
              <a:ahLst/>
              <a:cxnLst/>
              <a:rect l="l" t="t" r="r" b="b"/>
              <a:pathLst>
                <a:path w="372744" h="179070">
                  <a:moveTo>
                    <a:pt x="267859" y="0"/>
                  </a:moveTo>
                  <a:lnTo>
                    <a:pt x="267859" y="44733"/>
                  </a:lnTo>
                  <a:lnTo>
                    <a:pt x="0" y="44733"/>
                  </a:lnTo>
                  <a:lnTo>
                    <a:pt x="0" y="134200"/>
                  </a:lnTo>
                  <a:lnTo>
                    <a:pt x="267859" y="134200"/>
                  </a:lnTo>
                  <a:lnTo>
                    <a:pt x="267859" y="178912"/>
                  </a:lnTo>
                  <a:lnTo>
                    <a:pt x="372646" y="89467"/>
                  </a:lnTo>
                  <a:lnTo>
                    <a:pt x="2678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1615" y="4696564"/>
              <a:ext cx="372745" cy="179070"/>
            </a:xfrm>
            <a:custGeom>
              <a:avLst/>
              <a:gdLst/>
              <a:ahLst/>
              <a:cxnLst/>
              <a:rect l="l" t="t" r="r" b="b"/>
              <a:pathLst>
                <a:path w="372744" h="179070">
                  <a:moveTo>
                    <a:pt x="0" y="44733"/>
                  </a:moveTo>
                  <a:lnTo>
                    <a:pt x="267859" y="44733"/>
                  </a:lnTo>
                  <a:lnTo>
                    <a:pt x="267859" y="0"/>
                  </a:lnTo>
                  <a:lnTo>
                    <a:pt x="372646" y="89467"/>
                  </a:lnTo>
                  <a:lnTo>
                    <a:pt x="267859" y="178912"/>
                  </a:lnTo>
                  <a:lnTo>
                    <a:pt x="267859" y="134200"/>
                  </a:lnTo>
                  <a:lnTo>
                    <a:pt x="0" y="134200"/>
                  </a:lnTo>
                  <a:lnTo>
                    <a:pt x="0" y="44733"/>
                  </a:lnTo>
                  <a:close/>
                </a:path>
              </a:pathLst>
            </a:custGeom>
            <a:ln w="10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60951" y="3814629"/>
              <a:ext cx="1490980" cy="417830"/>
            </a:xfrm>
            <a:custGeom>
              <a:avLst/>
              <a:gdLst/>
              <a:ahLst/>
              <a:cxnLst/>
              <a:rect l="l" t="t" r="r" b="b"/>
              <a:pathLst>
                <a:path w="1490979" h="417829">
                  <a:moveTo>
                    <a:pt x="1490586" y="0"/>
                  </a:moveTo>
                  <a:lnTo>
                    <a:pt x="0" y="0"/>
                  </a:lnTo>
                  <a:lnTo>
                    <a:pt x="0" y="417484"/>
                  </a:lnTo>
                  <a:lnTo>
                    <a:pt x="1490586" y="417484"/>
                  </a:lnTo>
                  <a:lnTo>
                    <a:pt x="1490586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60951" y="3814629"/>
              <a:ext cx="1490980" cy="417830"/>
            </a:xfrm>
            <a:custGeom>
              <a:avLst/>
              <a:gdLst/>
              <a:ahLst/>
              <a:cxnLst/>
              <a:rect l="l" t="t" r="r" b="b"/>
              <a:pathLst>
                <a:path w="1490979" h="417829">
                  <a:moveTo>
                    <a:pt x="0" y="417484"/>
                  </a:moveTo>
                  <a:lnTo>
                    <a:pt x="1490586" y="417484"/>
                  </a:lnTo>
                  <a:lnTo>
                    <a:pt x="1490586" y="0"/>
                  </a:lnTo>
                  <a:lnTo>
                    <a:pt x="0" y="0"/>
                  </a:lnTo>
                  <a:lnTo>
                    <a:pt x="0" y="417484"/>
                  </a:lnTo>
                  <a:close/>
                </a:path>
              </a:pathLst>
            </a:custGeom>
            <a:ln w="1076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683323" y="3914953"/>
            <a:ext cx="13779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135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115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35900" y="2354326"/>
            <a:ext cx="6009005" cy="3903345"/>
            <a:chOff x="1335900" y="2354326"/>
            <a:chExt cx="6009005" cy="3903345"/>
          </a:xfrm>
        </p:grpSpPr>
        <p:sp>
          <p:nvSpPr>
            <p:cNvPr id="17" name="object 17"/>
            <p:cNvSpPr/>
            <p:nvPr/>
          </p:nvSpPr>
          <p:spPr>
            <a:xfrm>
              <a:off x="1769731" y="4577288"/>
              <a:ext cx="1280795" cy="417830"/>
            </a:xfrm>
            <a:custGeom>
              <a:avLst/>
              <a:gdLst/>
              <a:ahLst/>
              <a:cxnLst/>
              <a:rect l="l" t="t" r="r" b="b"/>
              <a:pathLst>
                <a:path w="1280795" h="417829">
                  <a:moveTo>
                    <a:pt x="1280713" y="0"/>
                  </a:moveTo>
                  <a:lnTo>
                    <a:pt x="0" y="0"/>
                  </a:lnTo>
                  <a:lnTo>
                    <a:pt x="0" y="417484"/>
                  </a:lnTo>
                  <a:lnTo>
                    <a:pt x="1280713" y="417484"/>
                  </a:lnTo>
                  <a:lnTo>
                    <a:pt x="128071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69731" y="4577288"/>
              <a:ext cx="1280795" cy="417830"/>
            </a:xfrm>
            <a:custGeom>
              <a:avLst/>
              <a:gdLst/>
              <a:ahLst/>
              <a:cxnLst/>
              <a:rect l="l" t="t" r="r" b="b"/>
              <a:pathLst>
                <a:path w="1280795" h="417829">
                  <a:moveTo>
                    <a:pt x="0" y="417484"/>
                  </a:moveTo>
                  <a:lnTo>
                    <a:pt x="1280713" y="417484"/>
                  </a:lnTo>
                  <a:lnTo>
                    <a:pt x="1280713" y="0"/>
                  </a:lnTo>
                  <a:lnTo>
                    <a:pt x="0" y="0"/>
                  </a:lnTo>
                  <a:lnTo>
                    <a:pt x="0" y="417484"/>
                  </a:lnTo>
                  <a:close/>
                </a:path>
              </a:pathLst>
            </a:custGeom>
            <a:ln w="108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41615" y="6072630"/>
              <a:ext cx="372745" cy="179070"/>
            </a:xfrm>
            <a:custGeom>
              <a:avLst/>
              <a:gdLst/>
              <a:ahLst/>
              <a:cxnLst/>
              <a:rect l="l" t="t" r="r" b="b"/>
              <a:pathLst>
                <a:path w="372744" h="179070">
                  <a:moveTo>
                    <a:pt x="267859" y="0"/>
                  </a:moveTo>
                  <a:lnTo>
                    <a:pt x="267859" y="44733"/>
                  </a:lnTo>
                  <a:lnTo>
                    <a:pt x="0" y="44733"/>
                  </a:lnTo>
                  <a:lnTo>
                    <a:pt x="0" y="134179"/>
                  </a:lnTo>
                  <a:lnTo>
                    <a:pt x="267859" y="134179"/>
                  </a:lnTo>
                  <a:lnTo>
                    <a:pt x="267859" y="178912"/>
                  </a:lnTo>
                  <a:lnTo>
                    <a:pt x="372646" y="89445"/>
                  </a:lnTo>
                  <a:lnTo>
                    <a:pt x="2678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41615" y="6072630"/>
              <a:ext cx="372745" cy="179070"/>
            </a:xfrm>
            <a:custGeom>
              <a:avLst/>
              <a:gdLst/>
              <a:ahLst/>
              <a:cxnLst/>
              <a:rect l="l" t="t" r="r" b="b"/>
              <a:pathLst>
                <a:path w="372744" h="179070">
                  <a:moveTo>
                    <a:pt x="0" y="44733"/>
                  </a:moveTo>
                  <a:lnTo>
                    <a:pt x="267859" y="44733"/>
                  </a:lnTo>
                  <a:lnTo>
                    <a:pt x="267859" y="0"/>
                  </a:lnTo>
                  <a:lnTo>
                    <a:pt x="372646" y="89445"/>
                  </a:lnTo>
                  <a:lnTo>
                    <a:pt x="267859" y="178912"/>
                  </a:lnTo>
                  <a:lnTo>
                    <a:pt x="267859" y="134179"/>
                  </a:lnTo>
                  <a:lnTo>
                    <a:pt x="0" y="134179"/>
                  </a:lnTo>
                  <a:lnTo>
                    <a:pt x="0" y="44733"/>
                  </a:lnTo>
                  <a:close/>
                </a:path>
              </a:pathLst>
            </a:custGeom>
            <a:ln w="10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34651" y="2354326"/>
              <a:ext cx="1910080" cy="1452245"/>
            </a:xfrm>
            <a:custGeom>
              <a:avLst/>
              <a:gdLst/>
              <a:ahLst/>
              <a:cxnLst/>
              <a:rect l="l" t="t" r="r" b="b"/>
              <a:pathLst>
                <a:path w="1910079" h="1452245">
                  <a:moveTo>
                    <a:pt x="1910060" y="0"/>
                  </a:moveTo>
                  <a:lnTo>
                    <a:pt x="0" y="0"/>
                  </a:lnTo>
                  <a:lnTo>
                    <a:pt x="0" y="1451925"/>
                  </a:lnTo>
                  <a:lnTo>
                    <a:pt x="1910060" y="1451925"/>
                  </a:lnTo>
                  <a:lnTo>
                    <a:pt x="191006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434651" y="2354326"/>
            <a:ext cx="1910080" cy="1452245"/>
          </a:xfrm>
          <a:prstGeom prst="rect">
            <a:avLst/>
          </a:prstGeom>
          <a:ln w="11437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560705">
              <a:lnSpc>
                <a:spcPct val="100000"/>
              </a:lnSpc>
            </a:pPr>
            <a:r>
              <a:rPr dirty="0" sz="1350" spc="105">
                <a:solidFill>
                  <a:srgbClr val="FFFFFF"/>
                </a:solidFill>
                <a:latin typeface="Carlito"/>
                <a:cs typeface="Carlito"/>
              </a:rPr>
              <a:t>DIGESTER</a:t>
            </a:r>
            <a:endParaRPr sz="135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58293" y="1017699"/>
            <a:ext cx="1013460" cy="482600"/>
          </a:xfrm>
          <a:prstGeom prst="rect">
            <a:avLst/>
          </a:prstGeom>
          <a:solidFill>
            <a:srgbClr val="1F4E79"/>
          </a:solidFill>
          <a:ln w="11062">
            <a:solidFill>
              <a:srgbClr val="41709C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</a:pPr>
            <a:r>
              <a:rPr dirty="0" sz="1000" spc="80">
                <a:solidFill>
                  <a:srgbClr val="FFFFFF"/>
                </a:solidFill>
                <a:latin typeface="Carlito"/>
                <a:cs typeface="Carlito"/>
              </a:rPr>
              <a:t>FLARE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54919" y="4574732"/>
            <a:ext cx="1503045" cy="1880870"/>
            <a:chOff x="3454919" y="4574732"/>
            <a:chExt cx="1503045" cy="1880870"/>
          </a:xfrm>
        </p:grpSpPr>
        <p:sp>
          <p:nvSpPr>
            <p:cNvPr id="25" name="object 25"/>
            <p:cNvSpPr/>
            <p:nvPr/>
          </p:nvSpPr>
          <p:spPr>
            <a:xfrm>
              <a:off x="3460951" y="4580765"/>
              <a:ext cx="1490980" cy="1868805"/>
            </a:xfrm>
            <a:custGeom>
              <a:avLst/>
              <a:gdLst/>
              <a:ahLst/>
              <a:cxnLst/>
              <a:rect l="l" t="t" r="r" b="b"/>
              <a:pathLst>
                <a:path w="1490979" h="1868804">
                  <a:moveTo>
                    <a:pt x="1490586" y="0"/>
                  </a:moveTo>
                  <a:lnTo>
                    <a:pt x="0" y="0"/>
                  </a:lnTo>
                  <a:lnTo>
                    <a:pt x="0" y="1868772"/>
                  </a:lnTo>
                  <a:lnTo>
                    <a:pt x="1490586" y="1868772"/>
                  </a:lnTo>
                  <a:lnTo>
                    <a:pt x="1490586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60951" y="4580765"/>
              <a:ext cx="1490980" cy="1868805"/>
            </a:xfrm>
            <a:custGeom>
              <a:avLst/>
              <a:gdLst/>
              <a:ahLst/>
              <a:cxnLst/>
              <a:rect l="l" t="t" r="r" b="b"/>
              <a:pathLst>
                <a:path w="1490979" h="1868804">
                  <a:moveTo>
                    <a:pt x="0" y="1868772"/>
                  </a:moveTo>
                  <a:lnTo>
                    <a:pt x="1490586" y="1868772"/>
                  </a:lnTo>
                  <a:lnTo>
                    <a:pt x="1490586" y="0"/>
                  </a:lnTo>
                  <a:lnTo>
                    <a:pt x="0" y="0"/>
                  </a:lnTo>
                  <a:lnTo>
                    <a:pt x="0" y="1868772"/>
                  </a:lnTo>
                  <a:close/>
                </a:path>
              </a:pathLst>
            </a:custGeom>
            <a:ln w="1174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27097" y="2251081"/>
            <a:ext cx="1059180" cy="603250"/>
          </a:xfrm>
          <a:prstGeom prst="rect">
            <a:avLst/>
          </a:prstGeom>
          <a:solidFill>
            <a:srgbClr val="5B9BD4"/>
          </a:solidFill>
          <a:ln w="11191">
            <a:solidFill>
              <a:srgbClr val="41709C"/>
            </a:solidFill>
          </a:ln>
        </p:spPr>
        <p:txBody>
          <a:bodyPr wrap="square" lIns="0" tIns="92710" rIns="0" bIns="0" rtlCol="0" vert="horz">
            <a:spAutoFit/>
          </a:bodyPr>
          <a:lstStyle/>
          <a:p>
            <a:pPr algn="ctr" marL="119380" marR="113664" indent="-1905">
              <a:lnSpc>
                <a:spcPct val="103600"/>
              </a:lnSpc>
              <a:spcBef>
                <a:spcPts val="730"/>
              </a:spcBef>
            </a:pPr>
            <a:r>
              <a:rPr dirty="0" sz="850" spc="95">
                <a:solidFill>
                  <a:srgbClr val="FFFFFF"/>
                </a:solidFill>
                <a:latin typeface="Carlito"/>
                <a:cs typeface="Carlito"/>
              </a:rPr>
              <a:t>Whey, </a:t>
            </a:r>
            <a:r>
              <a:rPr dirty="0" sz="850" spc="60">
                <a:solidFill>
                  <a:srgbClr val="FFFFFF"/>
                </a:solidFill>
                <a:latin typeface="Carlito"/>
                <a:cs typeface="Carlito"/>
              </a:rPr>
              <a:t>Oil-mill  </a:t>
            </a:r>
            <a:r>
              <a:rPr dirty="0" sz="850" spc="70">
                <a:solidFill>
                  <a:srgbClr val="FFFFFF"/>
                </a:solidFill>
                <a:latin typeface="Carlito"/>
                <a:cs typeface="Carlito"/>
              </a:rPr>
              <a:t>residues, pig  </a:t>
            </a:r>
            <a:r>
              <a:rPr dirty="0" sz="850" spc="90">
                <a:solidFill>
                  <a:srgbClr val="FFFFFF"/>
                </a:solidFill>
                <a:latin typeface="Carlito"/>
                <a:cs typeface="Carlito"/>
              </a:rPr>
              <a:t>manure</a:t>
            </a:r>
            <a:r>
              <a:rPr dirty="0" sz="85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850" spc="60">
                <a:solidFill>
                  <a:srgbClr val="FFFFFF"/>
                </a:solidFill>
                <a:latin typeface="Carlito"/>
                <a:cs typeface="Carlito"/>
              </a:rPr>
              <a:t>(liquid)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21382" y="4469009"/>
            <a:ext cx="1070610" cy="644525"/>
            <a:chOff x="221382" y="4469009"/>
            <a:chExt cx="1070610" cy="644525"/>
          </a:xfrm>
        </p:grpSpPr>
        <p:sp>
          <p:nvSpPr>
            <p:cNvPr id="29" name="object 29"/>
            <p:cNvSpPr/>
            <p:nvPr/>
          </p:nvSpPr>
          <p:spPr>
            <a:xfrm>
              <a:off x="227097" y="4474724"/>
              <a:ext cx="1059180" cy="633095"/>
            </a:xfrm>
            <a:custGeom>
              <a:avLst/>
              <a:gdLst/>
              <a:ahLst/>
              <a:cxnLst/>
              <a:rect l="l" t="t" r="r" b="b"/>
              <a:pathLst>
                <a:path w="1059180" h="633095">
                  <a:moveTo>
                    <a:pt x="1059082" y="0"/>
                  </a:moveTo>
                  <a:lnTo>
                    <a:pt x="0" y="0"/>
                  </a:lnTo>
                  <a:lnTo>
                    <a:pt x="0" y="632817"/>
                  </a:lnTo>
                  <a:lnTo>
                    <a:pt x="1059082" y="632817"/>
                  </a:lnTo>
                  <a:lnTo>
                    <a:pt x="10590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27097" y="4474724"/>
              <a:ext cx="1059180" cy="633095"/>
            </a:xfrm>
            <a:custGeom>
              <a:avLst/>
              <a:gdLst/>
              <a:ahLst/>
              <a:cxnLst/>
              <a:rect l="l" t="t" r="r" b="b"/>
              <a:pathLst>
                <a:path w="1059180" h="633095">
                  <a:moveTo>
                    <a:pt x="0" y="632817"/>
                  </a:moveTo>
                  <a:lnTo>
                    <a:pt x="1059082" y="632817"/>
                  </a:lnTo>
                  <a:lnTo>
                    <a:pt x="1059082" y="0"/>
                  </a:lnTo>
                  <a:lnTo>
                    <a:pt x="0" y="0"/>
                  </a:lnTo>
                  <a:lnTo>
                    <a:pt x="0" y="632817"/>
                  </a:lnTo>
                  <a:close/>
                </a:path>
              </a:pathLst>
            </a:custGeom>
            <a:ln w="1111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40592" y="4437489"/>
            <a:ext cx="27813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3400"/>
              </a:lnSpc>
              <a:spcBef>
                <a:spcPts val="100"/>
              </a:spcBef>
            </a:pPr>
            <a:r>
              <a:rPr dirty="0" sz="850" spc="70">
                <a:solidFill>
                  <a:srgbClr val="FFFFFF"/>
                </a:solidFill>
                <a:latin typeface="Carlito"/>
                <a:cs typeface="Carlito"/>
              </a:rPr>
              <a:t>Slau  </a:t>
            </a:r>
            <a:r>
              <a:rPr dirty="0" sz="850" spc="80">
                <a:solidFill>
                  <a:srgbClr val="FFFFFF"/>
                </a:solidFill>
                <a:latin typeface="Carlito"/>
                <a:cs typeface="Carlito"/>
              </a:rPr>
              <a:t>wast  </a:t>
            </a:r>
            <a:r>
              <a:rPr dirty="0" sz="850" spc="70">
                <a:solidFill>
                  <a:srgbClr val="FFFFFF"/>
                </a:solidFill>
                <a:latin typeface="Carlito"/>
                <a:cs typeface="Carlito"/>
              </a:rPr>
              <a:t>ani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5582" y="4838050"/>
            <a:ext cx="69850" cy="1606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 spc="95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0527" y="4973271"/>
            <a:ext cx="69215" cy="1606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 spc="9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1699" y="5374139"/>
            <a:ext cx="1069975" cy="282575"/>
            <a:chOff x="221699" y="5374139"/>
            <a:chExt cx="1069975" cy="282575"/>
          </a:xfrm>
        </p:grpSpPr>
        <p:sp>
          <p:nvSpPr>
            <p:cNvPr id="35" name="object 35"/>
            <p:cNvSpPr/>
            <p:nvPr/>
          </p:nvSpPr>
          <p:spPr>
            <a:xfrm>
              <a:off x="227097" y="5379536"/>
              <a:ext cx="1059180" cy="271780"/>
            </a:xfrm>
            <a:custGeom>
              <a:avLst/>
              <a:gdLst/>
              <a:ahLst/>
              <a:cxnLst/>
              <a:rect l="l" t="t" r="r" b="b"/>
              <a:pathLst>
                <a:path w="1059180" h="271779">
                  <a:moveTo>
                    <a:pt x="1059082" y="0"/>
                  </a:moveTo>
                  <a:lnTo>
                    <a:pt x="0" y="0"/>
                  </a:lnTo>
                  <a:lnTo>
                    <a:pt x="0" y="271207"/>
                  </a:lnTo>
                  <a:lnTo>
                    <a:pt x="1059082" y="271207"/>
                  </a:lnTo>
                  <a:lnTo>
                    <a:pt x="10590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27097" y="5379536"/>
              <a:ext cx="1059180" cy="271780"/>
            </a:xfrm>
            <a:custGeom>
              <a:avLst/>
              <a:gdLst/>
              <a:ahLst/>
              <a:cxnLst/>
              <a:rect l="l" t="t" r="r" b="b"/>
              <a:pathLst>
                <a:path w="1059180" h="271779">
                  <a:moveTo>
                    <a:pt x="0" y="271207"/>
                  </a:moveTo>
                  <a:lnTo>
                    <a:pt x="1059082" y="271207"/>
                  </a:lnTo>
                  <a:lnTo>
                    <a:pt x="1059082" y="0"/>
                  </a:lnTo>
                  <a:lnTo>
                    <a:pt x="0" y="0"/>
                  </a:lnTo>
                  <a:lnTo>
                    <a:pt x="0" y="271207"/>
                  </a:lnTo>
                  <a:close/>
                </a:path>
              </a:pathLst>
            </a:custGeom>
            <a:ln w="1074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232488" y="5429961"/>
            <a:ext cx="1054100" cy="1606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30504">
              <a:lnSpc>
                <a:spcPct val="100000"/>
              </a:lnSpc>
              <a:spcBef>
                <a:spcPts val="130"/>
              </a:spcBef>
            </a:pPr>
            <a:r>
              <a:rPr dirty="0" sz="850" spc="70">
                <a:solidFill>
                  <a:srgbClr val="FFFFFF"/>
                </a:solidFill>
                <a:latin typeface="Carlito"/>
                <a:cs typeface="Carlito"/>
              </a:rPr>
              <a:t>Bl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7097" y="5875815"/>
            <a:ext cx="1059180" cy="572770"/>
          </a:xfrm>
          <a:custGeom>
            <a:avLst/>
            <a:gdLst/>
            <a:ahLst/>
            <a:cxnLst/>
            <a:rect l="l" t="t" r="r" b="b"/>
            <a:pathLst>
              <a:path w="1059180" h="572770">
                <a:moveTo>
                  <a:pt x="1059082" y="0"/>
                </a:moveTo>
                <a:lnTo>
                  <a:pt x="0" y="0"/>
                </a:lnTo>
                <a:lnTo>
                  <a:pt x="0" y="572542"/>
                </a:lnTo>
                <a:lnTo>
                  <a:pt x="1059082" y="572542"/>
                </a:lnTo>
                <a:lnTo>
                  <a:pt x="10590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27097" y="5875815"/>
            <a:ext cx="1059180" cy="572770"/>
          </a:xfrm>
          <a:prstGeom prst="rect">
            <a:avLst/>
          </a:prstGeom>
          <a:ln w="11152">
            <a:solidFill>
              <a:srgbClr val="41709C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algn="r" marL="224154" marR="674370" indent="-114300">
              <a:lnSpc>
                <a:spcPct val="103400"/>
              </a:lnSpc>
              <a:spcBef>
                <a:spcPts val="625"/>
              </a:spcBef>
            </a:pPr>
            <a:r>
              <a:rPr dirty="0" sz="850" spc="85">
                <a:solidFill>
                  <a:srgbClr val="FFFFFF"/>
                </a:solidFill>
                <a:latin typeface="Carlito"/>
                <a:cs typeface="Carlito"/>
              </a:rPr>
              <a:t>Foo</a:t>
            </a:r>
            <a:r>
              <a:rPr dirty="0" sz="850" spc="60">
                <a:solidFill>
                  <a:srgbClr val="FFFFFF"/>
                </a:solidFill>
                <a:latin typeface="Carlito"/>
                <a:cs typeface="Carlito"/>
              </a:rPr>
              <a:t>d  ag  </a:t>
            </a:r>
            <a:r>
              <a:rPr dirty="0" sz="850" spc="10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2405" y="3667033"/>
            <a:ext cx="4195445" cy="269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835"/>
              </a:lnSpc>
            </a:pPr>
            <a:r>
              <a:rPr dirty="0" sz="850" spc="70">
                <a:solidFill>
                  <a:srgbClr val="FFFFFF"/>
                </a:solidFill>
                <a:latin typeface="Carlito"/>
                <a:cs typeface="Carlito"/>
              </a:rPr>
              <a:t>ure,</a:t>
            </a:r>
            <a:r>
              <a:rPr dirty="0" sz="85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850" spc="75">
                <a:solidFill>
                  <a:srgbClr val="FFFFFF"/>
                </a:solidFill>
                <a:latin typeface="Carlito"/>
                <a:cs typeface="Carlito"/>
              </a:rPr>
              <a:t>organic</a:t>
            </a:r>
            <a:endParaRPr sz="850">
              <a:latin typeface="Carlito"/>
              <a:cs typeface="Carlito"/>
            </a:endParaRPr>
          </a:p>
          <a:p>
            <a:pPr marL="50165">
              <a:lnSpc>
                <a:spcPct val="100000"/>
              </a:lnSpc>
              <a:spcBef>
                <a:spcPts val="25"/>
              </a:spcBef>
            </a:pPr>
            <a:r>
              <a:rPr dirty="0" sz="850" spc="80">
                <a:solidFill>
                  <a:srgbClr val="FFFFFF"/>
                </a:solidFill>
                <a:latin typeface="Carlito"/>
                <a:cs typeface="Carlito"/>
              </a:rPr>
              <a:t>udge,</a:t>
            </a:r>
            <a:r>
              <a:rPr dirty="0" sz="85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850" spc="70">
                <a:solidFill>
                  <a:srgbClr val="FFFFFF"/>
                </a:solidFill>
                <a:latin typeface="Carlito"/>
                <a:cs typeface="Carlito"/>
              </a:rPr>
              <a:t>pig</a:t>
            </a:r>
            <a:endParaRPr sz="850"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  <a:spcBef>
                <a:spcPts val="185"/>
              </a:spcBef>
              <a:tabLst>
                <a:tab pos="3105785" algn="l"/>
              </a:tabLst>
            </a:pPr>
            <a:r>
              <a:rPr dirty="0" baseline="29411" sz="1275" spc="135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dirty="0" baseline="29411" sz="1275" spc="67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baseline="29411" sz="1275" spc="135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baseline="29411" sz="1275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baseline="29411" sz="1275" spc="75">
                <a:solidFill>
                  <a:srgbClr val="FFFFFF"/>
                </a:solidFill>
                <a:latin typeface="Carlito"/>
                <a:cs typeface="Carlito"/>
              </a:rPr>
              <a:t>(s</a:t>
            </a:r>
            <a:r>
              <a:rPr dirty="0" baseline="29411" sz="1275" spc="135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dirty="0" baseline="29411" sz="1275" spc="6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dirty="0" baseline="29411" sz="1275" spc="97">
                <a:solidFill>
                  <a:srgbClr val="FFFFFF"/>
                </a:solidFill>
                <a:latin typeface="Carlito"/>
                <a:cs typeface="Carlito"/>
              </a:rPr>
              <a:t>id</a:t>
            </a:r>
            <a:r>
              <a:rPr dirty="0" baseline="29411" sz="1275" spc="82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r>
              <a:rPr dirty="0" baseline="29411" sz="1275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dirty="0" sz="1150" spc="15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150" spc="114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dirty="0" sz="1150" spc="90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r>
              <a:rPr dirty="0" sz="1150" spc="13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dirty="0" sz="1150" spc="125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150" spc="55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150" spc="95">
                <a:solidFill>
                  <a:srgbClr val="FFFFFF"/>
                </a:solidFill>
                <a:latin typeface="Carlito"/>
                <a:cs typeface="Carlito"/>
              </a:rPr>
              <a:t>Z</a:t>
            </a:r>
            <a:r>
              <a:rPr dirty="0" sz="1150" spc="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150" spc="9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150" spc="55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150" spc="14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endParaRPr sz="11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 marL="116205" marR="3518535" indent="-57150">
              <a:lnSpc>
                <a:spcPct val="102400"/>
              </a:lnSpc>
              <a:spcBef>
                <a:spcPts val="1019"/>
              </a:spcBef>
            </a:pPr>
            <a:r>
              <a:rPr dirty="0" sz="850" spc="85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dirty="0" sz="850" spc="9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dirty="0" sz="850" spc="75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r>
              <a:rPr dirty="0" sz="850" spc="5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850" spc="9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dirty="0" sz="850" spc="85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dirty="0" sz="850" spc="9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dirty="0" sz="850" spc="6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dirty="0" sz="850" spc="55">
                <a:solidFill>
                  <a:srgbClr val="FFFFFF"/>
                </a:solidFill>
                <a:latin typeface="Carlito"/>
                <a:cs typeface="Carlito"/>
              </a:rPr>
              <a:t>e  </a:t>
            </a:r>
            <a:r>
              <a:rPr dirty="0" sz="850" spc="65">
                <a:solidFill>
                  <a:srgbClr val="FFFFFF"/>
                </a:solidFill>
                <a:latin typeface="Carlito"/>
                <a:cs typeface="Carlito"/>
              </a:rPr>
              <a:t>e,</a:t>
            </a:r>
            <a:r>
              <a:rPr dirty="0" sz="85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850" spc="75">
                <a:solidFill>
                  <a:srgbClr val="FFFFFF"/>
                </a:solidFill>
                <a:latin typeface="Carlito"/>
                <a:cs typeface="Carlito"/>
              </a:rPr>
              <a:t>aquatic</a:t>
            </a:r>
            <a:endParaRPr sz="850">
              <a:latin typeface="Carlito"/>
              <a:cs typeface="Carlito"/>
            </a:endParaRPr>
          </a:p>
          <a:p>
            <a:pPr>
              <a:lnSpc>
                <a:spcPts val="1140"/>
              </a:lnSpc>
              <a:tabLst>
                <a:tab pos="1632585" algn="l"/>
              </a:tabLst>
            </a:pPr>
            <a:r>
              <a:rPr dirty="0" baseline="3267" sz="1275" spc="112">
                <a:solidFill>
                  <a:srgbClr val="FFFFFF"/>
                </a:solidFill>
                <a:latin typeface="Carlito"/>
                <a:cs typeface="Carlito"/>
              </a:rPr>
              <a:t>mals,</a:t>
            </a:r>
            <a:r>
              <a:rPr dirty="0" baseline="3267" sz="1275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baseline="3267" sz="1275" spc="120">
                <a:solidFill>
                  <a:srgbClr val="FFFFFF"/>
                </a:solidFill>
                <a:latin typeface="Carlito"/>
                <a:cs typeface="Carlito"/>
              </a:rPr>
              <a:t>animal	</a:t>
            </a:r>
            <a:r>
              <a:rPr dirty="0" sz="1150" spc="90">
                <a:latin typeface="Carlito"/>
                <a:cs typeface="Carlito"/>
              </a:rPr>
              <a:t>Crusher</a:t>
            </a:r>
            <a:endParaRPr sz="1150">
              <a:latin typeface="Carlito"/>
              <a:cs typeface="Carlito"/>
            </a:endParaRPr>
          </a:p>
          <a:p>
            <a:pPr marL="71755">
              <a:lnSpc>
                <a:spcPts val="969"/>
              </a:lnSpc>
            </a:pPr>
            <a:r>
              <a:rPr dirty="0" sz="850" spc="60">
                <a:solidFill>
                  <a:srgbClr val="FFFFFF"/>
                </a:solidFill>
                <a:latin typeface="Carlito"/>
                <a:cs typeface="Carlito"/>
              </a:rPr>
              <a:t>rigin</a:t>
            </a:r>
            <a:r>
              <a:rPr dirty="0" sz="85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850" spc="75">
                <a:solidFill>
                  <a:srgbClr val="FFFFFF"/>
                </a:solidFill>
                <a:latin typeface="Carlito"/>
                <a:cs typeface="Carlito"/>
              </a:rPr>
              <a:t>by-</a:t>
            </a:r>
            <a:endParaRPr sz="850">
              <a:latin typeface="Carlito"/>
              <a:cs typeface="Carlito"/>
            </a:endParaRPr>
          </a:p>
          <a:p>
            <a:pPr marL="86995">
              <a:lnSpc>
                <a:spcPct val="100000"/>
              </a:lnSpc>
              <a:spcBef>
                <a:spcPts val="45"/>
              </a:spcBef>
            </a:pPr>
            <a:r>
              <a:rPr dirty="0" sz="850" spc="75">
                <a:solidFill>
                  <a:srgbClr val="FFFFFF"/>
                </a:solidFill>
                <a:latin typeface="Carlito"/>
                <a:cs typeface="Carlito"/>
              </a:rPr>
              <a:t>roducts</a:t>
            </a:r>
            <a:endParaRPr sz="8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50">
              <a:latin typeface="Carlito"/>
              <a:cs typeface="Carlito"/>
            </a:endParaRPr>
          </a:p>
          <a:p>
            <a:pPr marL="62230">
              <a:lnSpc>
                <a:spcPct val="100000"/>
              </a:lnSpc>
              <a:tabLst>
                <a:tab pos="3225165" algn="l"/>
              </a:tabLst>
            </a:pPr>
            <a:r>
              <a:rPr dirty="0" baseline="6535" sz="1275" spc="112">
                <a:solidFill>
                  <a:srgbClr val="FFFFFF"/>
                </a:solidFill>
                <a:latin typeface="Carlito"/>
                <a:cs typeface="Carlito"/>
              </a:rPr>
              <a:t>ood,</a:t>
            </a:r>
            <a:r>
              <a:rPr dirty="0" baseline="6535" sz="1275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baseline="6535" sz="1275" spc="112">
                <a:solidFill>
                  <a:srgbClr val="FFFFFF"/>
                </a:solidFill>
                <a:latin typeface="Carlito"/>
                <a:cs typeface="Carlito"/>
              </a:rPr>
              <a:t>Fats	</a:t>
            </a:r>
            <a:r>
              <a:rPr dirty="0" sz="1150" spc="110">
                <a:solidFill>
                  <a:srgbClr val="FFFFFF"/>
                </a:solidFill>
                <a:latin typeface="Carlito"/>
                <a:cs typeface="Carlito"/>
              </a:rPr>
              <a:t>MIXING</a:t>
            </a:r>
            <a:r>
              <a:rPr dirty="0" sz="115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50" spc="80">
                <a:solidFill>
                  <a:srgbClr val="FFFFFF"/>
                </a:solidFill>
                <a:latin typeface="Carlito"/>
                <a:cs typeface="Carlito"/>
              </a:rPr>
              <a:t>TANK</a:t>
            </a:r>
            <a:endParaRPr sz="11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Carlito"/>
              <a:cs typeface="Carlito"/>
            </a:endParaRPr>
          </a:p>
          <a:p>
            <a:pPr marL="130810">
              <a:lnSpc>
                <a:spcPts val="1360"/>
              </a:lnSpc>
              <a:tabLst>
                <a:tab pos="1599565" algn="l"/>
              </a:tabLst>
            </a:pPr>
            <a:r>
              <a:rPr dirty="0" sz="850" spc="65">
                <a:solidFill>
                  <a:srgbClr val="FFFFFF"/>
                </a:solidFill>
                <a:latin typeface="Carlito"/>
                <a:cs typeface="Carlito"/>
              </a:rPr>
              <a:t>left-overs,	</a:t>
            </a:r>
            <a:r>
              <a:rPr dirty="0" baseline="-26570" sz="1725" spc="135">
                <a:latin typeface="Carlito"/>
                <a:cs typeface="Carlito"/>
              </a:rPr>
              <a:t>Crusher/</a:t>
            </a:r>
            <a:endParaRPr baseline="-26570" sz="1725">
              <a:latin typeface="Carlito"/>
              <a:cs typeface="Carlito"/>
            </a:endParaRPr>
          </a:p>
          <a:p>
            <a:pPr marL="74295">
              <a:lnSpc>
                <a:spcPts val="790"/>
              </a:lnSpc>
            </a:pPr>
            <a:r>
              <a:rPr dirty="0" sz="850" spc="60">
                <a:solidFill>
                  <a:srgbClr val="FFFFFF"/>
                </a:solidFill>
                <a:latin typeface="Carlito"/>
                <a:cs typeface="Carlito"/>
              </a:rPr>
              <a:t>ricultural</a:t>
            </a:r>
            <a:endParaRPr sz="850">
              <a:latin typeface="Carlito"/>
              <a:cs typeface="Carlito"/>
            </a:endParaRPr>
          </a:p>
          <a:p>
            <a:pPr marL="86360">
              <a:lnSpc>
                <a:spcPts val="1165"/>
              </a:lnSpc>
              <a:tabLst>
                <a:tab pos="1563370" algn="l"/>
              </a:tabLst>
            </a:pPr>
            <a:r>
              <a:rPr dirty="0" baseline="-9803" sz="1275" spc="112">
                <a:solidFill>
                  <a:srgbClr val="FFFFFF"/>
                </a:solidFill>
                <a:latin typeface="Carlito"/>
                <a:cs typeface="Carlito"/>
              </a:rPr>
              <a:t>roducts	</a:t>
            </a:r>
            <a:r>
              <a:rPr dirty="0" sz="1150" spc="85">
                <a:latin typeface="Carlito"/>
                <a:cs typeface="Carlito"/>
              </a:rPr>
              <a:t>Separator</a:t>
            </a:r>
            <a:endParaRPr sz="115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4016" y="5887959"/>
            <a:ext cx="1292225" cy="566420"/>
            <a:chOff x="1764016" y="5887959"/>
            <a:chExt cx="1292225" cy="566420"/>
          </a:xfrm>
        </p:grpSpPr>
        <p:sp>
          <p:nvSpPr>
            <p:cNvPr id="42" name="object 42"/>
            <p:cNvSpPr/>
            <p:nvPr/>
          </p:nvSpPr>
          <p:spPr>
            <a:xfrm>
              <a:off x="1769731" y="5893674"/>
              <a:ext cx="1280795" cy="554990"/>
            </a:xfrm>
            <a:custGeom>
              <a:avLst/>
              <a:gdLst/>
              <a:ahLst/>
              <a:cxnLst/>
              <a:rect l="l" t="t" r="r" b="b"/>
              <a:pathLst>
                <a:path w="1280795" h="554989">
                  <a:moveTo>
                    <a:pt x="1280713" y="0"/>
                  </a:moveTo>
                  <a:lnTo>
                    <a:pt x="0" y="0"/>
                  </a:lnTo>
                  <a:lnTo>
                    <a:pt x="0" y="554682"/>
                  </a:lnTo>
                  <a:lnTo>
                    <a:pt x="1280713" y="554682"/>
                  </a:lnTo>
                  <a:lnTo>
                    <a:pt x="128071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69731" y="5893674"/>
              <a:ext cx="1280795" cy="554990"/>
            </a:xfrm>
            <a:custGeom>
              <a:avLst/>
              <a:gdLst/>
              <a:ahLst/>
              <a:cxnLst/>
              <a:rect l="l" t="t" r="r" b="b"/>
              <a:pathLst>
                <a:path w="1280795" h="554989">
                  <a:moveTo>
                    <a:pt x="0" y="554682"/>
                  </a:moveTo>
                  <a:lnTo>
                    <a:pt x="1280713" y="554682"/>
                  </a:lnTo>
                  <a:lnTo>
                    <a:pt x="1280713" y="0"/>
                  </a:lnTo>
                  <a:lnTo>
                    <a:pt x="0" y="0"/>
                  </a:lnTo>
                  <a:lnTo>
                    <a:pt x="0" y="554682"/>
                  </a:lnTo>
                  <a:close/>
                </a:path>
              </a:pathLst>
            </a:custGeom>
            <a:ln w="10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1286170" y="1499839"/>
            <a:ext cx="6784975" cy="4679315"/>
            <a:chOff x="1286170" y="1499839"/>
            <a:chExt cx="6784975" cy="4679315"/>
          </a:xfrm>
        </p:grpSpPr>
        <p:sp>
          <p:nvSpPr>
            <p:cNvPr id="45" name="object 45"/>
            <p:cNvSpPr/>
            <p:nvPr/>
          </p:nvSpPr>
          <p:spPr>
            <a:xfrm>
              <a:off x="1286167" y="3817315"/>
              <a:ext cx="2174875" cy="2362200"/>
            </a:xfrm>
            <a:custGeom>
              <a:avLst/>
              <a:gdLst/>
              <a:ahLst/>
              <a:cxnLst/>
              <a:rect l="l" t="t" r="r" b="b"/>
              <a:pathLst>
                <a:path w="2174875" h="2362200">
                  <a:moveTo>
                    <a:pt x="74726" y="1689862"/>
                  </a:moveTo>
                  <a:lnTo>
                    <a:pt x="0" y="1689862"/>
                  </a:lnTo>
                  <a:lnTo>
                    <a:pt x="0" y="1705800"/>
                  </a:lnTo>
                  <a:lnTo>
                    <a:pt x="74726" y="1705800"/>
                  </a:lnTo>
                  <a:lnTo>
                    <a:pt x="74726" y="1689862"/>
                  </a:lnTo>
                  <a:close/>
                </a:path>
                <a:path w="2174875" h="2362200">
                  <a:moveTo>
                    <a:pt x="204889" y="0"/>
                  </a:moveTo>
                  <a:lnTo>
                    <a:pt x="55435" y="0"/>
                  </a:lnTo>
                  <a:lnTo>
                    <a:pt x="55435" y="15951"/>
                  </a:lnTo>
                  <a:lnTo>
                    <a:pt x="204889" y="15951"/>
                  </a:lnTo>
                  <a:lnTo>
                    <a:pt x="204889" y="0"/>
                  </a:lnTo>
                  <a:close/>
                </a:path>
                <a:path w="2174875" h="2362200">
                  <a:moveTo>
                    <a:pt x="205486" y="1689862"/>
                  </a:moveTo>
                  <a:lnTo>
                    <a:pt x="130759" y="1689862"/>
                  </a:lnTo>
                  <a:lnTo>
                    <a:pt x="130759" y="1705800"/>
                  </a:lnTo>
                  <a:lnTo>
                    <a:pt x="205486" y="1705800"/>
                  </a:lnTo>
                  <a:lnTo>
                    <a:pt x="205486" y="1689862"/>
                  </a:lnTo>
                  <a:close/>
                </a:path>
                <a:path w="2174875" h="2362200">
                  <a:moveTo>
                    <a:pt x="336257" y="1689862"/>
                  </a:moveTo>
                  <a:lnTo>
                    <a:pt x="261531" y="1689862"/>
                  </a:lnTo>
                  <a:lnTo>
                    <a:pt x="261531" y="1705800"/>
                  </a:lnTo>
                  <a:lnTo>
                    <a:pt x="336257" y="1705800"/>
                  </a:lnTo>
                  <a:lnTo>
                    <a:pt x="336257" y="1689862"/>
                  </a:lnTo>
                  <a:close/>
                </a:path>
                <a:path w="2174875" h="2362200">
                  <a:moveTo>
                    <a:pt x="410375" y="0"/>
                  </a:moveTo>
                  <a:lnTo>
                    <a:pt x="260934" y="0"/>
                  </a:lnTo>
                  <a:lnTo>
                    <a:pt x="260934" y="15951"/>
                  </a:lnTo>
                  <a:lnTo>
                    <a:pt x="410375" y="15951"/>
                  </a:lnTo>
                  <a:lnTo>
                    <a:pt x="410375" y="0"/>
                  </a:lnTo>
                  <a:close/>
                </a:path>
                <a:path w="2174875" h="2362200">
                  <a:moveTo>
                    <a:pt x="467017" y="1689862"/>
                  </a:moveTo>
                  <a:lnTo>
                    <a:pt x="392290" y="1689862"/>
                  </a:lnTo>
                  <a:lnTo>
                    <a:pt x="392290" y="1705800"/>
                  </a:lnTo>
                  <a:lnTo>
                    <a:pt x="467017" y="1705800"/>
                  </a:lnTo>
                  <a:lnTo>
                    <a:pt x="467017" y="1689862"/>
                  </a:lnTo>
                  <a:close/>
                </a:path>
                <a:path w="2174875" h="2362200">
                  <a:moveTo>
                    <a:pt x="597789" y="1689862"/>
                  </a:moveTo>
                  <a:lnTo>
                    <a:pt x="523062" y="1689862"/>
                  </a:lnTo>
                  <a:lnTo>
                    <a:pt x="523062" y="1705800"/>
                  </a:lnTo>
                  <a:lnTo>
                    <a:pt x="597789" y="1705800"/>
                  </a:lnTo>
                  <a:lnTo>
                    <a:pt x="597789" y="1689862"/>
                  </a:lnTo>
                  <a:close/>
                </a:path>
                <a:path w="2174875" h="2362200">
                  <a:moveTo>
                    <a:pt x="615873" y="0"/>
                  </a:moveTo>
                  <a:lnTo>
                    <a:pt x="466420" y="0"/>
                  </a:lnTo>
                  <a:lnTo>
                    <a:pt x="466420" y="15951"/>
                  </a:lnTo>
                  <a:lnTo>
                    <a:pt x="615873" y="15951"/>
                  </a:lnTo>
                  <a:lnTo>
                    <a:pt x="615873" y="0"/>
                  </a:lnTo>
                  <a:close/>
                </a:path>
                <a:path w="2174875" h="2362200">
                  <a:moveTo>
                    <a:pt x="728548" y="1689862"/>
                  </a:moveTo>
                  <a:lnTo>
                    <a:pt x="653834" y="1689862"/>
                  </a:lnTo>
                  <a:lnTo>
                    <a:pt x="653834" y="1705800"/>
                  </a:lnTo>
                  <a:lnTo>
                    <a:pt x="728548" y="1705800"/>
                  </a:lnTo>
                  <a:lnTo>
                    <a:pt x="728548" y="1689862"/>
                  </a:lnTo>
                  <a:close/>
                </a:path>
                <a:path w="2174875" h="2362200">
                  <a:moveTo>
                    <a:pt x="821359" y="0"/>
                  </a:moveTo>
                  <a:lnTo>
                    <a:pt x="671906" y="0"/>
                  </a:lnTo>
                  <a:lnTo>
                    <a:pt x="671906" y="15951"/>
                  </a:lnTo>
                  <a:lnTo>
                    <a:pt x="821359" y="15951"/>
                  </a:lnTo>
                  <a:lnTo>
                    <a:pt x="821359" y="0"/>
                  </a:lnTo>
                  <a:close/>
                </a:path>
                <a:path w="2174875" h="2362200">
                  <a:moveTo>
                    <a:pt x="859320" y="1689862"/>
                  </a:moveTo>
                  <a:lnTo>
                    <a:pt x="784593" y="1689862"/>
                  </a:lnTo>
                  <a:lnTo>
                    <a:pt x="784593" y="1705800"/>
                  </a:lnTo>
                  <a:lnTo>
                    <a:pt x="859320" y="1705800"/>
                  </a:lnTo>
                  <a:lnTo>
                    <a:pt x="859320" y="1689862"/>
                  </a:lnTo>
                  <a:close/>
                </a:path>
                <a:path w="2174875" h="2362200">
                  <a:moveTo>
                    <a:pt x="990079" y="1689862"/>
                  </a:moveTo>
                  <a:lnTo>
                    <a:pt x="915365" y="1689862"/>
                  </a:lnTo>
                  <a:lnTo>
                    <a:pt x="915365" y="1705800"/>
                  </a:lnTo>
                  <a:lnTo>
                    <a:pt x="990079" y="1705800"/>
                  </a:lnTo>
                  <a:lnTo>
                    <a:pt x="990079" y="1689862"/>
                  </a:lnTo>
                  <a:close/>
                </a:path>
                <a:path w="2174875" h="2362200">
                  <a:moveTo>
                    <a:pt x="1026845" y="0"/>
                  </a:moveTo>
                  <a:lnTo>
                    <a:pt x="877404" y="0"/>
                  </a:lnTo>
                  <a:lnTo>
                    <a:pt x="877404" y="15951"/>
                  </a:lnTo>
                  <a:lnTo>
                    <a:pt x="1026845" y="15951"/>
                  </a:lnTo>
                  <a:lnTo>
                    <a:pt x="1026845" y="0"/>
                  </a:lnTo>
                  <a:close/>
                </a:path>
                <a:path w="2174875" h="2362200">
                  <a:moveTo>
                    <a:pt x="1120851" y="1689862"/>
                  </a:moveTo>
                  <a:lnTo>
                    <a:pt x="1096721" y="1689862"/>
                  </a:lnTo>
                  <a:lnTo>
                    <a:pt x="1087374" y="1689862"/>
                  </a:lnTo>
                  <a:lnTo>
                    <a:pt x="1046124" y="1689862"/>
                  </a:lnTo>
                  <a:lnTo>
                    <a:pt x="1046124" y="1705800"/>
                  </a:lnTo>
                  <a:lnTo>
                    <a:pt x="1078039" y="1705800"/>
                  </a:lnTo>
                  <a:lnTo>
                    <a:pt x="1087374" y="1705800"/>
                  </a:lnTo>
                  <a:lnTo>
                    <a:pt x="1120851" y="1705800"/>
                  </a:lnTo>
                  <a:lnTo>
                    <a:pt x="1120851" y="1689862"/>
                  </a:lnTo>
                  <a:close/>
                </a:path>
                <a:path w="2174875" h="2362200">
                  <a:moveTo>
                    <a:pt x="1232344" y="0"/>
                  </a:moveTo>
                  <a:lnTo>
                    <a:pt x="1082890" y="0"/>
                  </a:lnTo>
                  <a:lnTo>
                    <a:pt x="1082890" y="15951"/>
                  </a:lnTo>
                  <a:lnTo>
                    <a:pt x="1232344" y="15951"/>
                  </a:lnTo>
                  <a:lnTo>
                    <a:pt x="1232344" y="0"/>
                  </a:lnTo>
                  <a:close/>
                </a:path>
                <a:path w="2174875" h="2362200">
                  <a:moveTo>
                    <a:pt x="1251623" y="1689862"/>
                  </a:moveTo>
                  <a:lnTo>
                    <a:pt x="1176896" y="1689862"/>
                  </a:lnTo>
                  <a:lnTo>
                    <a:pt x="1176896" y="1705800"/>
                  </a:lnTo>
                  <a:lnTo>
                    <a:pt x="1251623" y="1705800"/>
                  </a:lnTo>
                  <a:lnTo>
                    <a:pt x="1251623" y="1689862"/>
                  </a:lnTo>
                  <a:close/>
                </a:path>
                <a:path w="2174875" h="2362200">
                  <a:moveTo>
                    <a:pt x="1382458" y="1689862"/>
                  </a:moveTo>
                  <a:lnTo>
                    <a:pt x="1307655" y="1689862"/>
                  </a:lnTo>
                  <a:lnTo>
                    <a:pt x="1307655" y="1705800"/>
                  </a:lnTo>
                  <a:lnTo>
                    <a:pt x="1382458" y="1705800"/>
                  </a:lnTo>
                  <a:lnTo>
                    <a:pt x="1382458" y="1689862"/>
                  </a:lnTo>
                  <a:close/>
                </a:path>
                <a:path w="2174875" h="2362200">
                  <a:moveTo>
                    <a:pt x="1437754" y="0"/>
                  </a:moveTo>
                  <a:lnTo>
                    <a:pt x="1288376" y="0"/>
                  </a:lnTo>
                  <a:lnTo>
                    <a:pt x="1288376" y="15951"/>
                  </a:lnTo>
                  <a:lnTo>
                    <a:pt x="1437754" y="15951"/>
                  </a:lnTo>
                  <a:lnTo>
                    <a:pt x="1437754" y="0"/>
                  </a:lnTo>
                  <a:close/>
                </a:path>
                <a:path w="2174875" h="2362200">
                  <a:moveTo>
                    <a:pt x="1513230" y="1689862"/>
                  </a:moveTo>
                  <a:lnTo>
                    <a:pt x="1438503" y="1689862"/>
                  </a:lnTo>
                  <a:lnTo>
                    <a:pt x="1438503" y="1705800"/>
                  </a:lnTo>
                  <a:lnTo>
                    <a:pt x="1513230" y="1705800"/>
                  </a:lnTo>
                  <a:lnTo>
                    <a:pt x="1513230" y="1689862"/>
                  </a:lnTo>
                  <a:close/>
                </a:path>
                <a:path w="2174875" h="2362200">
                  <a:moveTo>
                    <a:pt x="1643240" y="0"/>
                  </a:moveTo>
                  <a:lnTo>
                    <a:pt x="1493799" y="0"/>
                  </a:lnTo>
                  <a:lnTo>
                    <a:pt x="1493799" y="15951"/>
                  </a:lnTo>
                  <a:lnTo>
                    <a:pt x="1643240" y="15951"/>
                  </a:lnTo>
                  <a:lnTo>
                    <a:pt x="1643240" y="0"/>
                  </a:lnTo>
                  <a:close/>
                </a:path>
                <a:path w="2174875" h="2362200">
                  <a:moveTo>
                    <a:pt x="1643989" y="1689862"/>
                  </a:moveTo>
                  <a:lnTo>
                    <a:pt x="1569262" y="1689862"/>
                  </a:lnTo>
                  <a:lnTo>
                    <a:pt x="1569262" y="1705800"/>
                  </a:lnTo>
                  <a:lnTo>
                    <a:pt x="1643989" y="1705800"/>
                  </a:lnTo>
                  <a:lnTo>
                    <a:pt x="1643989" y="1689862"/>
                  </a:lnTo>
                  <a:close/>
                </a:path>
                <a:path w="2174875" h="2362200">
                  <a:moveTo>
                    <a:pt x="1774761" y="1689862"/>
                  </a:moveTo>
                  <a:lnTo>
                    <a:pt x="1700034" y="1689862"/>
                  </a:lnTo>
                  <a:lnTo>
                    <a:pt x="1700034" y="1705800"/>
                  </a:lnTo>
                  <a:lnTo>
                    <a:pt x="1774761" y="1705800"/>
                  </a:lnTo>
                  <a:lnTo>
                    <a:pt x="1774761" y="1689862"/>
                  </a:lnTo>
                  <a:close/>
                </a:path>
                <a:path w="2174875" h="2362200">
                  <a:moveTo>
                    <a:pt x="1839023" y="2345728"/>
                  </a:moveTo>
                  <a:lnTo>
                    <a:pt x="1764296" y="2345728"/>
                  </a:lnTo>
                  <a:lnTo>
                    <a:pt x="1764296" y="2361666"/>
                  </a:lnTo>
                  <a:lnTo>
                    <a:pt x="1839023" y="2361666"/>
                  </a:lnTo>
                  <a:lnTo>
                    <a:pt x="1839023" y="2345728"/>
                  </a:lnTo>
                  <a:close/>
                </a:path>
                <a:path w="2174875" h="2362200">
                  <a:moveTo>
                    <a:pt x="1839023" y="960755"/>
                  </a:moveTo>
                  <a:lnTo>
                    <a:pt x="1764296" y="960755"/>
                  </a:lnTo>
                  <a:lnTo>
                    <a:pt x="1764296" y="976693"/>
                  </a:lnTo>
                  <a:lnTo>
                    <a:pt x="1839023" y="976693"/>
                  </a:lnTo>
                  <a:lnTo>
                    <a:pt x="1839023" y="960755"/>
                  </a:lnTo>
                  <a:close/>
                </a:path>
                <a:path w="2174875" h="2362200">
                  <a:moveTo>
                    <a:pt x="1848739" y="0"/>
                  </a:moveTo>
                  <a:lnTo>
                    <a:pt x="1699285" y="0"/>
                  </a:lnTo>
                  <a:lnTo>
                    <a:pt x="1699285" y="15951"/>
                  </a:lnTo>
                  <a:lnTo>
                    <a:pt x="1848739" y="15951"/>
                  </a:lnTo>
                  <a:lnTo>
                    <a:pt x="1848739" y="0"/>
                  </a:lnTo>
                  <a:close/>
                </a:path>
                <a:path w="2174875" h="2362200">
                  <a:moveTo>
                    <a:pt x="1905520" y="1689862"/>
                  </a:moveTo>
                  <a:lnTo>
                    <a:pt x="1830806" y="1689862"/>
                  </a:lnTo>
                  <a:lnTo>
                    <a:pt x="1830806" y="1705800"/>
                  </a:lnTo>
                  <a:lnTo>
                    <a:pt x="1905520" y="1705800"/>
                  </a:lnTo>
                  <a:lnTo>
                    <a:pt x="1905520" y="1689862"/>
                  </a:lnTo>
                  <a:close/>
                </a:path>
                <a:path w="2174875" h="2362200">
                  <a:moveTo>
                    <a:pt x="1975269" y="832993"/>
                  </a:moveTo>
                  <a:lnTo>
                    <a:pt x="1956587" y="832993"/>
                  </a:lnTo>
                  <a:lnTo>
                    <a:pt x="1956587" y="960551"/>
                  </a:lnTo>
                  <a:lnTo>
                    <a:pt x="1975269" y="960551"/>
                  </a:lnTo>
                  <a:lnTo>
                    <a:pt x="1975269" y="832993"/>
                  </a:lnTo>
                  <a:close/>
                </a:path>
                <a:path w="2174875" h="2362200">
                  <a:moveTo>
                    <a:pt x="1975269" y="657580"/>
                  </a:moveTo>
                  <a:lnTo>
                    <a:pt x="1956587" y="657580"/>
                  </a:lnTo>
                  <a:lnTo>
                    <a:pt x="1956587" y="785152"/>
                  </a:lnTo>
                  <a:lnTo>
                    <a:pt x="1975269" y="785152"/>
                  </a:lnTo>
                  <a:lnTo>
                    <a:pt x="1975269" y="657580"/>
                  </a:lnTo>
                  <a:close/>
                </a:path>
                <a:path w="2174875" h="2362200">
                  <a:moveTo>
                    <a:pt x="1975269" y="482206"/>
                  </a:moveTo>
                  <a:lnTo>
                    <a:pt x="1956587" y="482206"/>
                  </a:lnTo>
                  <a:lnTo>
                    <a:pt x="1956587" y="609752"/>
                  </a:lnTo>
                  <a:lnTo>
                    <a:pt x="1975269" y="609752"/>
                  </a:lnTo>
                  <a:lnTo>
                    <a:pt x="1975269" y="482206"/>
                  </a:lnTo>
                  <a:close/>
                </a:path>
                <a:path w="2174875" h="2362200">
                  <a:moveTo>
                    <a:pt x="1975269" y="306793"/>
                  </a:moveTo>
                  <a:lnTo>
                    <a:pt x="1956587" y="306793"/>
                  </a:lnTo>
                  <a:lnTo>
                    <a:pt x="1956587" y="434365"/>
                  </a:lnTo>
                  <a:lnTo>
                    <a:pt x="1975269" y="434365"/>
                  </a:lnTo>
                  <a:lnTo>
                    <a:pt x="1975269" y="306793"/>
                  </a:lnTo>
                  <a:close/>
                </a:path>
                <a:path w="2174875" h="2362200">
                  <a:moveTo>
                    <a:pt x="1975269" y="131394"/>
                  </a:moveTo>
                  <a:lnTo>
                    <a:pt x="1956587" y="131394"/>
                  </a:lnTo>
                  <a:lnTo>
                    <a:pt x="1956587" y="258965"/>
                  </a:lnTo>
                  <a:lnTo>
                    <a:pt x="1975269" y="258965"/>
                  </a:lnTo>
                  <a:lnTo>
                    <a:pt x="1975269" y="131394"/>
                  </a:lnTo>
                  <a:close/>
                </a:path>
                <a:path w="2174875" h="2362200">
                  <a:moveTo>
                    <a:pt x="1975269" y="0"/>
                  </a:moveTo>
                  <a:lnTo>
                    <a:pt x="1904771" y="0"/>
                  </a:lnTo>
                  <a:lnTo>
                    <a:pt x="1904771" y="15951"/>
                  </a:lnTo>
                  <a:lnTo>
                    <a:pt x="1956587" y="15951"/>
                  </a:lnTo>
                  <a:lnTo>
                    <a:pt x="1956587" y="83553"/>
                  </a:lnTo>
                  <a:lnTo>
                    <a:pt x="1975269" y="83553"/>
                  </a:lnTo>
                  <a:lnTo>
                    <a:pt x="1975269" y="15951"/>
                  </a:lnTo>
                  <a:lnTo>
                    <a:pt x="1975269" y="8077"/>
                  </a:lnTo>
                  <a:lnTo>
                    <a:pt x="1975269" y="0"/>
                  </a:lnTo>
                  <a:close/>
                </a:path>
                <a:path w="2174875" h="2362200">
                  <a:moveTo>
                    <a:pt x="1978748" y="2353500"/>
                  </a:moveTo>
                  <a:lnTo>
                    <a:pt x="1960295" y="2353500"/>
                  </a:lnTo>
                  <a:lnTo>
                    <a:pt x="1969541" y="2345728"/>
                  </a:lnTo>
                  <a:lnTo>
                    <a:pt x="1895068" y="2345728"/>
                  </a:lnTo>
                  <a:lnTo>
                    <a:pt x="1895068" y="2361666"/>
                  </a:lnTo>
                  <a:lnTo>
                    <a:pt x="1978748" y="2361666"/>
                  </a:lnTo>
                  <a:lnTo>
                    <a:pt x="1978748" y="2353691"/>
                  </a:lnTo>
                  <a:lnTo>
                    <a:pt x="1978748" y="2353500"/>
                  </a:lnTo>
                  <a:close/>
                </a:path>
                <a:path w="2174875" h="2362200">
                  <a:moveTo>
                    <a:pt x="1978748" y="2241880"/>
                  </a:moveTo>
                  <a:lnTo>
                    <a:pt x="1960067" y="2241880"/>
                  </a:lnTo>
                  <a:lnTo>
                    <a:pt x="1960067" y="2305672"/>
                  </a:lnTo>
                  <a:lnTo>
                    <a:pt x="1978748" y="2305672"/>
                  </a:lnTo>
                  <a:lnTo>
                    <a:pt x="1978748" y="2241880"/>
                  </a:lnTo>
                  <a:close/>
                </a:path>
                <a:path w="2174875" h="2362200">
                  <a:moveTo>
                    <a:pt x="1978748" y="2130260"/>
                  </a:moveTo>
                  <a:lnTo>
                    <a:pt x="1960067" y="2130260"/>
                  </a:lnTo>
                  <a:lnTo>
                    <a:pt x="1960067" y="2194052"/>
                  </a:lnTo>
                  <a:lnTo>
                    <a:pt x="1978748" y="2194052"/>
                  </a:lnTo>
                  <a:lnTo>
                    <a:pt x="1978748" y="2130260"/>
                  </a:lnTo>
                  <a:close/>
                </a:path>
                <a:path w="2174875" h="2362200">
                  <a:moveTo>
                    <a:pt x="1978748" y="2018639"/>
                  </a:moveTo>
                  <a:lnTo>
                    <a:pt x="1960067" y="2018639"/>
                  </a:lnTo>
                  <a:lnTo>
                    <a:pt x="1960067" y="2082431"/>
                  </a:lnTo>
                  <a:lnTo>
                    <a:pt x="1978748" y="2082431"/>
                  </a:lnTo>
                  <a:lnTo>
                    <a:pt x="1978748" y="2018639"/>
                  </a:lnTo>
                  <a:close/>
                </a:path>
                <a:path w="2174875" h="2362200">
                  <a:moveTo>
                    <a:pt x="1978748" y="1907019"/>
                  </a:moveTo>
                  <a:lnTo>
                    <a:pt x="1960067" y="1907019"/>
                  </a:lnTo>
                  <a:lnTo>
                    <a:pt x="1960067" y="1970798"/>
                  </a:lnTo>
                  <a:lnTo>
                    <a:pt x="1978748" y="1970798"/>
                  </a:lnTo>
                  <a:lnTo>
                    <a:pt x="1978748" y="1907019"/>
                  </a:lnTo>
                  <a:close/>
                </a:path>
                <a:path w="2174875" h="2362200">
                  <a:moveTo>
                    <a:pt x="1978748" y="1795399"/>
                  </a:moveTo>
                  <a:lnTo>
                    <a:pt x="1960067" y="1795399"/>
                  </a:lnTo>
                  <a:lnTo>
                    <a:pt x="1960067" y="1859178"/>
                  </a:lnTo>
                  <a:lnTo>
                    <a:pt x="1978748" y="1859178"/>
                  </a:lnTo>
                  <a:lnTo>
                    <a:pt x="1978748" y="1795399"/>
                  </a:lnTo>
                  <a:close/>
                </a:path>
                <a:path w="2174875" h="2362200">
                  <a:moveTo>
                    <a:pt x="1978748" y="1574863"/>
                  </a:moveTo>
                  <a:lnTo>
                    <a:pt x="1975269" y="1574863"/>
                  </a:lnTo>
                  <a:lnTo>
                    <a:pt x="1975269" y="1534604"/>
                  </a:lnTo>
                  <a:lnTo>
                    <a:pt x="1956587" y="1534604"/>
                  </a:lnTo>
                  <a:lnTo>
                    <a:pt x="1956587" y="1662176"/>
                  </a:lnTo>
                  <a:lnTo>
                    <a:pt x="1975269" y="1662176"/>
                  </a:lnTo>
                  <a:lnTo>
                    <a:pt x="1975269" y="1638642"/>
                  </a:lnTo>
                  <a:lnTo>
                    <a:pt x="1978748" y="1638642"/>
                  </a:lnTo>
                  <a:lnTo>
                    <a:pt x="1978748" y="1574863"/>
                  </a:lnTo>
                  <a:close/>
                </a:path>
                <a:path w="2174875" h="2362200">
                  <a:moveTo>
                    <a:pt x="1978748" y="1351610"/>
                  </a:moveTo>
                  <a:lnTo>
                    <a:pt x="1960067" y="1351610"/>
                  </a:lnTo>
                  <a:lnTo>
                    <a:pt x="1960067" y="1359204"/>
                  </a:lnTo>
                  <a:lnTo>
                    <a:pt x="1956587" y="1359204"/>
                  </a:lnTo>
                  <a:lnTo>
                    <a:pt x="1956587" y="1486776"/>
                  </a:lnTo>
                  <a:lnTo>
                    <a:pt x="1960067" y="1486776"/>
                  </a:lnTo>
                  <a:lnTo>
                    <a:pt x="1960067" y="1527022"/>
                  </a:lnTo>
                  <a:lnTo>
                    <a:pt x="1978748" y="1527022"/>
                  </a:lnTo>
                  <a:lnTo>
                    <a:pt x="1978748" y="1463230"/>
                  </a:lnTo>
                  <a:lnTo>
                    <a:pt x="1975269" y="1463230"/>
                  </a:lnTo>
                  <a:lnTo>
                    <a:pt x="1975269" y="1415402"/>
                  </a:lnTo>
                  <a:lnTo>
                    <a:pt x="1978748" y="1415402"/>
                  </a:lnTo>
                  <a:lnTo>
                    <a:pt x="1978748" y="1351610"/>
                  </a:lnTo>
                  <a:close/>
                </a:path>
                <a:path w="2174875" h="2362200">
                  <a:moveTo>
                    <a:pt x="1978748" y="1016749"/>
                  </a:moveTo>
                  <a:lnTo>
                    <a:pt x="1975269" y="1016749"/>
                  </a:lnTo>
                  <a:lnTo>
                    <a:pt x="1975269" y="1008392"/>
                  </a:lnTo>
                  <a:lnTo>
                    <a:pt x="1956587" y="1008392"/>
                  </a:lnTo>
                  <a:lnTo>
                    <a:pt x="1956587" y="1135964"/>
                  </a:lnTo>
                  <a:lnTo>
                    <a:pt x="1960067" y="1135964"/>
                  </a:lnTo>
                  <a:lnTo>
                    <a:pt x="1960067" y="1183805"/>
                  </a:lnTo>
                  <a:lnTo>
                    <a:pt x="1956587" y="1183805"/>
                  </a:lnTo>
                  <a:lnTo>
                    <a:pt x="1956587" y="1311363"/>
                  </a:lnTo>
                  <a:lnTo>
                    <a:pt x="1975269" y="1311363"/>
                  </a:lnTo>
                  <a:lnTo>
                    <a:pt x="1975269" y="1303782"/>
                  </a:lnTo>
                  <a:lnTo>
                    <a:pt x="1978748" y="1303782"/>
                  </a:lnTo>
                  <a:lnTo>
                    <a:pt x="1978748" y="1239989"/>
                  </a:lnTo>
                  <a:lnTo>
                    <a:pt x="1975269" y="1239989"/>
                  </a:lnTo>
                  <a:lnTo>
                    <a:pt x="1975269" y="1192161"/>
                  </a:lnTo>
                  <a:lnTo>
                    <a:pt x="1978748" y="1192161"/>
                  </a:lnTo>
                  <a:lnTo>
                    <a:pt x="1978748" y="1128369"/>
                  </a:lnTo>
                  <a:lnTo>
                    <a:pt x="1975269" y="1128369"/>
                  </a:lnTo>
                  <a:lnTo>
                    <a:pt x="1975269" y="1080528"/>
                  </a:lnTo>
                  <a:lnTo>
                    <a:pt x="1978748" y="1080528"/>
                  </a:lnTo>
                  <a:lnTo>
                    <a:pt x="1978748" y="1016749"/>
                  </a:lnTo>
                  <a:close/>
                </a:path>
                <a:path w="2174875" h="2362200">
                  <a:moveTo>
                    <a:pt x="1978748" y="960755"/>
                  </a:moveTo>
                  <a:lnTo>
                    <a:pt x="1895068" y="960755"/>
                  </a:lnTo>
                  <a:lnTo>
                    <a:pt x="1895068" y="976693"/>
                  </a:lnTo>
                  <a:lnTo>
                    <a:pt x="1969541" y="976693"/>
                  </a:lnTo>
                  <a:lnTo>
                    <a:pt x="1960295" y="968908"/>
                  </a:lnTo>
                  <a:lnTo>
                    <a:pt x="1978748" y="968908"/>
                  </a:lnTo>
                  <a:lnTo>
                    <a:pt x="1978748" y="968717"/>
                  </a:lnTo>
                  <a:lnTo>
                    <a:pt x="1978748" y="960755"/>
                  </a:lnTo>
                  <a:close/>
                </a:path>
                <a:path w="2174875" h="2362200">
                  <a:moveTo>
                    <a:pt x="2174773" y="1697837"/>
                  </a:moveTo>
                  <a:lnTo>
                    <a:pt x="2156091" y="1689862"/>
                  </a:lnTo>
                  <a:lnTo>
                    <a:pt x="2100059" y="1665935"/>
                  </a:lnTo>
                  <a:lnTo>
                    <a:pt x="2100059" y="1689862"/>
                  </a:lnTo>
                  <a:lnTo>
                    <a:pt x="1978748" y="1689862"/>
                  </a:lnTo>
                  <a:lnTo>
                    <a:pt x="1978748" y="1686483"/>
                  </a:lnTo>
                  <a:lnTo>
                    <a:pt x="1960067" y="1686483"/>
                  </a:lnTo>
                  <a:lnTo>
                    <a:pt x="1960067" y="1689862"/>
                  </a:lnTo>
                  <a:lnTo>
                    <a:pt x="1960067" y="1705800"/>
                  </a:lnTo>
                  <a:lnTo>
                    <a:pt x="1960067" y="1747558"/>
                  </a:lnTo>
                  <a:lnTo>
                    <a:pt x="1978748" y="1747558"/>
                  </a:lnTo>
                  <a:lnTo>
                    <a:pt x="1978748" y="1705800"/>
                  </a:lnTo>
                  <a:lnTo>
                    <a:pt x="1979993" y="1705800"/>
                  </a:lnTo>
                  <a:lnTo>
                    <a:pt x="2100059" y="1705800"/>
                  </a:lnTo>
                  <a:lnTo>
                    <a:pt x="2100059" y="1729727"/>
                  </a:lnTo>
                  <a:lnTo>
                    <a:pt x="2156091" y="1705800"/>
                  </a:lnTo>
                  <a:lnTo>
                    <a:pt x="2174773" y="16978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86167" y="2528455"/>
              <a:ext cx="4149090" cy="1286510"/>
            </a:xfrm>
            <a:custGeom>
              <a:avLst/>
              <a:gdLst/>
              <a:ahLst/>
              <a:cxnLst/>
              <a:rect l="l" t="t" r="r" b="b"/>
              <a:pathLst>
                <a:path w="4149090" h="1286510">
                  <a:moveTo>
                    <a:pt x="4148480" y="551942"/>
                  </a:moveTo>
                  <a:lnTo>
                    <a:pt x="4092270" y="527926"/>
                  </a:lnTo>
                  <a:lnTo>
                    <a:pt x="3980345" y="480085"/>
                  </a:lnTo>
                  <a:lnTo>
                    <a:pt x="3980345" y="527926"/>
                  </a:lnTo>
                  <a:lnTo>
                    <a:pt x="2102294" y="527926"/>
                  </a:lnTo>
                  <a:lnTo>
                    <a:pt x="2102294" y="47840"/>
                  </a:lnTo>
                  <a:lnTo>
                    <a:pt x="2102294" y="23812"/>
                  </a:lnTo>
                  <a:lnTo>
                    <a:pt x="2102294" y="0"/>
                  </a:lnTo>
                  <a:lnTo>
                    <a:pt x="0" y="0"/>
                  </a:lnTo>
                  <a:lnTo>
                    <a:pt x="0" y="47840"/>
                  </a:lnTo>
                  <a:lnTo>
                    <a:pt x="2046249" y="47840"/>
                  </a:lnTo>
                  <a:lnTo>
                    <a:pt x="2046249" y="575754"/>
                  </a:lnTo>
                  <a:lnTo>
                    <a:pt x="2906090" y="575754"/>
                  </a:lnTo>
                  <a:lnTo>
                    <a:pt x="2836087" y="695464"/>
                  </a:lnTo>
                  <a:lnTo>
                    <a:pt x="2892120" y="695464"/>
                  </a:lnTo>
                  <a:lnTo>
                    <a:pt x="2892120" y="1286090"/>
                  </a:lnTo>
                  <a:lnTo>
                    <a:pt x="2948165" y="1286090"/>
                  </a:lnTo>
                  <a:lnTo>
                    <a:pt x="2948165" y="695464"/>
                  </a:lnTo>
                  <a:lnTo>
                    <a:pt x="3004210" y="695464"/>
                  </a:lnTo>
                  <a:lnTo>
                    <a:pt x="2990113" y="671436"/>
                  </a:lnTo>
                  <a:lnTo>
                    <a:pt x="2933979" y="575754"/>
                  </a:lnTo>
                  <a:lnTo>
                    <a:pt x="3980345" y="575754"/>
                  </a:lnTo>
                  <a:lnTo>
                    <a:pt x="3980345" y="623595"/>
                  </a:lnTo>
                  <a:lnTo>
                    <a:pt x="4092600" y="575754"/>
                  </a:lnTo>
                  <a:lnTo>
                    <a:pt x="4148480" y="551942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527548" y="1499844"/>
              <a:ext cx="1530350" cy="854710"/>
            </a:xfrm>
            <a:custGeom>
              <a:avLst/>
              <a:gdLst/>
              <a:ahLst/>
              <a:cxnLst/>
              <a:rect l="l" t="t" r="r" b="b"/>
              <a:pathLst>
                <a:path w="1530350" h="854710">
                  <a:moveTo>
                    <a:pt x="1530350" y="299999"/>
                  </a:moveTo>
                  <a:lnTo>
                    <a:pt x="1524368" y="297446"/>
                  </a:lnTo>
                  <a:lnTo>
                    <a:pt x="1455623" y="268109"/>
                  </a:lnTo>
                  <a:lnTo>
                    <a:pt x="1455623" y="297446"/>
                  </a:lnTo>
                  <a:lnTo>
                    <a:pt x="862063" y="297446"/>
                  </a:lnTo>
                  <a:lnTo>
                    <a:pt x="862063" y="297014"/>
                  </a:lnTo>
                  <a:lnTo>
                    <a:pt x="40360" y="297014"/>
                  </a:lnTo>
                  <a:lnTo>
                    <a:pt x="40360" y="63779"/>
                  </a:lnTo>
                  <a:lnTo>
                    <a:pt x="74726" y="63779"/>
                  </a:lnTo>
                  <a:lnTo>
                    <a:pt x="68503" y="53149"/>
                  </a:lnTo>
                  <a:lnTo>
                    <a:pt x="37363" y="0"/>
                  </a:lnTo>
                  <a:lnTo>
                    <a:pt x="0" y="63779"/>
                  </a:lnTo>
                  <a:lnTo>
                    <a:pt x="34124" y="63779"/>
                  </a:lnTo>
                  <a:lnTo>
                    <a:pt x="34124" y="302336"/>
                  </a:lnTo>
                  <a:lnTo>
                    <a:pt x="860691" y="302336"/>
                  </a:lnTo>
                  <a:lnTo>
                    <a:pt x="824699" y="363778"/>
                  </a:lnTo>
                  <a:lnTo>
                    <a:pt x="859078" y="363778"/>
                  </a:lnTo>
                  <a:lnTo>
                    <a:pt x="859078" y="854494"/>
                  </a:lnTo>
                  <a:lnTo>
                    <a:pt x="865301" y="854494"/>
                  </a:lnTo>
                  <a:lnTo>
                    <a:pt x="865301" y="363778"/>
                  </a:lnTo>
                  <a:lnTo>
                    <a:pt x="899426" y="363778"/>
                  </a:lnTo>
                  <a:lnTo>
                    <a:pt x="893203" y="353148"/>
                  </a:lnTo>
                  <a:lnTo>
                    <a:pt x="863676" y="302755"/>
                  </a:lnTo>
                  <a:lnTo>
                    <a:pt x="1455623" y="302755"/>
                  </a:lnTo>
                  <a:lnTo>
                    <a:pt x="1455623" y="331889"/>
                  </a:lnTo>
                  <a:lnTo>
                    <a:pt x="1523873" y="302755"/>
                  </a:lnTo>
                  <a:lnTo>
                    <a:pt x="1530350" y="29999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057898" y="1591135"/>
              <a:ext cx="1013460" cy="417830"/>
            </a:xfrm>
            <a:custGeom>
              <a:avLst/>
              <a:gdLst/>
              <a:ahLst/>
              <a:cxnLst/>
              <a:rect l="l" t="t" r="r" b="b"/>
              <a:pathLst>
                <a:path w="1013459" h="417830">
                  <a:moveTo>
                    <a:pt x="1013127" y="0"/>
                  </a:moveTo>
                  <a:lnTo>
                    <a:pt x="0" y="0"/>
                  </a:lnTo>
                  <a:lnTo>
                    <a:pt x="0" y="417484"/>
                  </a:lnTo>
                  <a:lnTo>
                    <a:pt x="1013127" y="417484"/>
                  </a:lnTo>
                  <a:lnTo>
                    <a:pt x="1013127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7057897" y="1591134"/>
            <a:ext cx="1013460" cy="417830"/>
          </a:xfrm>
          <a:prstGeom prst="rect">
            <a:avLst/>
          </a:prstGeom>
          <a:ln w="10975">
            <a:solidFill>
              <a:srgbClr val="41709C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196215" marR="185420" indent="77470">
              <a:lnSpc>
                <a:spcPct val="100000"/>
              </a:lnSpc>
              <a:spcBef>
                <a:spcPts val="385"/>
              </a:spcBef>
            </a:pPr>
            <a:r>
              <a:rPr dirty="0" sz="1000" spc="90">
                <a:solidFill>
                  <a:srgbClr val="FFFFFF"/>
                </a:solidFill>
                <a:latin typeface="Carlito"/>
                <a:cs typeface="Carlito"/>
              </a:rPr>
              <a:t>BIOGAS  </a:t>
            </a:r>
            <a:r>
              <a:rPr dirty="0" sz="1000" spc="95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dirty="0" sz="1000" spc="65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dirty="0" sz="1000" spc="5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000" spc="10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000" spc="1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000" spc="45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000" spc="10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000" spc="11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442455" y="2104850"/>
            <a:ext cx="1919605" cy="264160"/>
            <a:chOff x="5442455" y="2104850"/>
            <a:chExt cx="1919605" cy="264160"/>
          </a:xfrm>
        </p:grpSpPr>
        <p:sp>
          <p:nvSpPr>
            <p:cNvPr id="51" name="object 51"/>
            <p:cNvSpPr/>
            <p:nvPr/>
          </p:nvSpPr>
          <p:spPr>
            <a:xfrm>
              <a:off x="5447852" y="2110247"/>
              <a:ext cx="1908810" cy="253365"/>
            </a:xfrm>
            <a:custGeom>
              <a:avLst/>
              <a:gdLst/>
              <a:ahLst/>
              <a:cxnLst/>
              <a:rect l="l" t="t" r="r" b="b"/>
              <a:pathLst>
                <a:path w="1908809" h="253364">
                  <a:moveTo>
                    <a:pt x="942763" y="0"/>
                  </a:moveTo>
                  <a:lnTo>
                    <a:pt x="892587" y="674"/>
                  </a:lnTo>
                  <a:lnTo>
                    <a:pt x="842502" y="3297"/>
                  </a:lnTo>
                  <a:lnTo>
                    <a:pt x="792502" y="7760"/>
                  </a:lnTo>
                  <a:lnTo>
                    <a:pt x="742582" y="13955"/>
                  </a:lnTo>
                  <a:lnTo>
                    <a:pt x="692738" y="21774"/>
                  </a:lnTo>
                  <a:lnTo>
                    <a:pt x="642963" y="31108"/>
                  </a:lnTo>
                  <a:lnTo>
                    <a:pt x="593254" y="41849"/>
                  </a:lnTo>
                  <a:lnTo>
                    <a:pt x="543605" y="53889"/>
                  </a:lnTo>
                  <a:lnTo>
                    <a:pt x="494011" y="67120"/>
                  </a:lnTo>
                  <a:lnTo>
                    <a:pt x="444467" y="81433"/>
                  </a:lnTo>
                  <a:lnTo>
                    <a:pt x="394968" y="96720"/>
                  </a:lnTo>
                  <a:lnTo>
                    <a:pt x="345509" y="112874"/>
                  </a:lnTo>
                  <a:lnTo>
                    <a:pt x="296085" y="129785"/>
                  </a:lnTo>
                  <a:lnTo>
                    <a:pt x="246692" y="147345"/>
                  </a:lnTo>
                  <a:lnTo>
                    <a:pt x="147975" y="183982"/>
                  </a:lnTo>
                  <a:lnTo>
                    <a:pt x="0" y="241101"/>
                  </a:lnTo>
                  <a:lnTo>
                    <a:pt x="1908441" y="253008"/>
                  </a:lnTo>
                  <a:lnTo>
                    <a:pt x="1882935" y="245891"/>
                  </a:lnTo>
                  <a:lnTo>
                    <a:pt x="1852706" y="236469"/>
                  </a:lnTo>
                  <a:lnTo>
                    <a:pt x="1818141" y="225028"/>
                  </a:lnTo>
                  <a:lnTo>
                    <a:pt x="1644274" y="164825"/>
                  </a:lnTo>
                  <a:lnTo>
                    <a:pt x="1541405" y="130079"/>
                  </a:lnTo>
                  <a:lnTo>
                    <a:pt x="1487342" y="112551"/>
                  </a:lnTo>
                  <a:lnTo>
                    <a:pt x="1432045" y="95301"/>
                  </a:lnTo>
                  <a:lnTo>
                    <a:pt x="1375901" y="78618"/>
                  </a:lnTo>
                  <a:lnTo>
                    <a:pt x="1319297" y="62788"/>
                  </a:lnTo>
                  <a:lnTo>
                    <a:pt x="1262621" y="48099"/>
                  </a:lnTo>
                  <a:lnTo>
                    <a:pt x="1206261" y="34838"/>
                  </a:lnTo>
                  <a:lnTo>
                    <a:pt x="1150604" y="23292"/>
                  </a:lnTo>
                  <a:lnTo>
                    <a:pt x="1096038" y="13747"/>
                  </a:lnTo>
                  <a:lnTo>
                    <a:pt x="1042951" y="6492"/>
                  </a:lnTo>
                  <a:lnTo>
                    <a:pt x="991730" y="1814"/>
                  </a:lnTo>
                  <a:lnTo>
                    <a:pt x="942763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447852" y="2110247"/>
              <a:ext cx="1908810" cy="253365"/>
            </a:xfrm>
            <a:custGeom>
              <a:avLst/>
              <a:gdLst/>
              <a:ahLst/>
              <a:cxnLst/>
              <a:rect l="l" t="t" r="r" b="b"/>
              <a:pathLst>
                <a:path w="1908809" h="253364">
                  <a:moveTo>
                    <a:pt x="0" y="241101"/>
                  </a:moveTo>
                  <a:lnTo>
                    <a:pt x="49318" y="221917"/>
                  </a:lnTo>
                  <a:lnTo>
                    <a:pt x="98641" y="202841"/>
                  </a:lnTo>
                  <a:lnTo>
                    <a:pt x="147975" y="183982"/>
                  </a:lnTo>
                  <a:lnTo>
                    <a:pt x="197323" y="165447"/>
                  </a:lnTo>
                  <a:lnTo>
                    <a:pt x="246692" y="147345"/>
                  </a:lnTo>
                  <a:lnTo>
                    <a:pt x="296085" y="129785"/>
                  </a:lnTo>
                  <a:lnTo>
                    <a:pt x="345509" y="112874"/>
                  </a:lnTo>
                  <a:lnTo>
                    <a:pt x="394968" y="96720"/>
                  </a:lnTo>
                  <a:lnTo>
                    <a:pt x="444467" y="81433"/>
                  </a:lnTo>
                  <a:lnTo>
                    <a:pt x="494011" y="67120"/>
                  </a:lnTo>
                  <a:lnTo>
                    <a:pt x="543605" y="53889"/>
                  </a:lnTo>
                  <a:lnTo>
                    <a:pt x="593254" y="41849"/>
                  </a:lnTo>
                  <a:lnTo>
                    <a:pt x="642963" y="31108"/>
                  </a:lnTo>
                  <a:lnTo>
                    <a:pt x="692738" y="21774"/>
                  </a:lnTo>
                  <a:lnTo>
                    <a:pt x="742582" y="13955"/>
                  </a:lnTo>
                  <a:lnTo>
                    <a:pt x="792502" y="7760"/>
                  </a:lnTo>
                  <a:lnTo>
                    <a:pt x="842502" y="3297"/>
                  </a:lnTo>
                  <a:lnTo>
                    <a:pt x="892587" y="674"/>
                  </a:lnTo>
                  <a:lnTo>
                    <a:pt x="942763" y="0"/>
                  </a:lnTo>
                  <a:lnTo>
                    <a:pt x="991730" y="1814"/>
                  </a:lnTo>
                  <a:lnTo>
                    <a:pt x="1042951" y="6492"/>
                  </a:lnTo>
                  <a:lnTo>
                    <a:pt x="1096038" y="13747"/>
                  </a:lnTo>
                  <a:lnTo>
                    <a:pt x="1150604" y="23292"/>
                  </a:lnTo>
                  <a:lnTo>
                    <a:pt x="1206261" y="34838"/>
                  </a:lnTo>
                  <a:lnTo>
                    <a:pt x="1262621" y="48099"/>
                  </a:lnTo>
                  <a:lnTo>
                    <a:pt x="1319297" y="62788"/>
                  </a:lnTo>
                  <a:lnTo>
                    <a:pt x="1375901" y="78618"/>
                  </a:lnTo>
                  <a:lnTo>
                    <a:pt x="1432045" y="95301"/>
                  </a:lnTo>
                  <a:lnTo>
                    <a:pt x="1487342" y="112551"/>
                  </a:lnTo>
                  <a:lnTo>
                    <a:pt x="1541405" y="130079"/>
                  </a:lnTo>
                  <a:lnTo>
                    <a:pt x="1593845" y="147600"/>
                  </a:lnTo>
                  <a:lnTo>
                    <a:pt x="1644274" y="164825"/>
                  </a:lnTo>
                  <a:lnTo>
                    <a:pt x="1692307" y="181467"/>
                  </a:lnTo>
                  <a:lnTo>
                    <a:pt x="1737553" y="197240"/>
                  </a:lnTo>
                  <a:lnTo>
                    <a:pt x="1779627" y="211856"/>
                  </a:lnTo>
                  <a:lnTo>
                    <a:pt x="1818141" y="225028"/>
                  </a:lnTo>
                  <a:lnTo>
                    <a:pt x="1852706" y="236469"/>
                  </a:lnTo>
                  <a:lnTo>
                    <a:pt x="1882935" y="245891"/>
                  </a:lnTo>
                  <a:lnTo>
                    <a:pt x="1908441" y="253008"/>
                  </a:lnTo>
                </a:path>
              </a:pathLst>
            </a:custGeom>
            <a:ln w="1066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6148514" y="2140282"/>
            <a:ext cx="50545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65" b="1">
                <a:latin typeface="Trebuchet MS"/>
                <a:cs typeface="Trebuchet MS"/>
              </a:rPr>
              <a:t>B</a:t>
            </a:r>
            <a:r>
              <a:rPr dirty="0" sz="1000" spc="20" b="1">
                <a:latin typeface="Trebuchet MS"/>
                <a:cs typeface="Trebuchet MS"/>
              </a:rPr>
              <a:t>I</a:t>
            </a:r>
            <a:r>
              <a:rPr dirty="0" sz="1000" spc="90" b="1">
                <a:latin typeface="Trebuchet MS"/>
                <a:cs typeface="Trebuchet MS"/>
              </a:rPr>
              <a:t>O</a:t>
            </a:r>
            <a:r>
              <a:rPr dirty="0" sz="1000" spc="75" b="1">
                <a:latin typeface="Trebuchet MS"/>
                <a:cs typeface="Trebuchet MS"/>
              </a:rPr>
              <a:t>G</a:t>
            </a:r>
            <a:r>
              <a:rPr dirty="0" sz="1000" spc="65" b="1">
                <a:latin typeface="Trebuchet MS"/>
                <a:cs typeface="Trebuchet MS"/>
              </a:rPr>
              <a:t>A</a:t>
            </a:r>
            <a:r>
              <a:rPr dirty="0" sz="1000" spc="45" b="1"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070901" y="1585419"/>
            <a:ext cx="1687195" cy="429259"/>
            <a:chOff x="8070901" y="1585419"/>
            <a:chExt cx="1687195" cy="429259"/>
          </a:xfrm>
        </p:grpSpPr>
        <p:sp>
          <p:nvSpPr>
            <p:cNvPr id="55" name="object 55"/>
            <p:cNvSpPr/>
            <p:nvPr/>
          </p:nvSpPr>
          <p:spPr>
            <a:xfrm>
              <a:off x="8070901" y="1767943"/>
              <a:ext cx="668655" cy="64135"/>
            </a:xfrm>
            <a:custGeom>
              <a:avLst/>
              <a:gdLst/>
              <a:ahLst/>
              <a:cxnLst/>
              <a:rect l="l" t="t" r="r" b="b"/>
              <a:pathLst>
                <a:path w="668654" h="64135">
                  <a:moveTo>
                    <a:pt x="593554" y="0"/>
                  </a:moveTo>
                  <a:lnTo>
                    <a:pt x="593554" y="63783"/>
                  </a:lnTo>
                  <a:lnTo>
                    <a:pt x="661802" y="34655"/>
                  </a:lnTo>
                  <a:lnTo>
                    <a:pt x="606008" y="34655"/>
                  </a:lnTo>
                  <a:lnTo>
                    <a:pt x="606008" y="29340"/>
                  </a:lnTo>
                  <a:lnTo>
                    <a:pt x="662300" y="29340"/>
                  </a:lnTo>
                  <a:lnTo>
                    <a:pt x="593554" y="0"/>
                  </a:lnTo>
                  <a:close/>
                </a:path>
                <a:path w="668654" h="64135">
                  <a:moveTo>
                    <a:pt x="593554" y="29340"/>
                  </a:moveTo>
                  <a:lnTo>
                    <a:pt x="0" y="29340"/>
                  </a:lnTo>
                  <a:lnTo>
                    <a:pt x="0" y="34655"/>
                  </a:lnTo>
                  <a:lnTo>
                    <a:pt x="593554" y="34655"/>
                  </a:lnTo>
                  <a:lnTo>
                    <a:pt x="593554" y="29340"/>
                  </a:lnTo>
                  <a:close/>
                </a:path>
                <a:path w="668654" h="64135">
                  <a:moveTo>
                    <a:pt x="662300" y="29340"/>
                  </a:moveTo>
                  <a:lnTo>
                    <a:pt x="606008" y="29340"/>
                  </a:lnTo>
                  <a:lnTo>
                    <a:pt x="606008" y="34655"/>
                  </a:lnTo>
                  <a:lnTo>
                    <a:pt x="661802" y="34655"/>
                  </a:lnTo>
                  <a:lnTo>
                    <a:pt x="668278" y="31891"/>
                  </a:lnTo>
                  <a:lnTo>
                    <a:pt x="662300" y="2934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739179" y="1591134"/>
              <a:ext cx="1013460" cy="417830"/>
            </a:xfrm>
            <a:custGeom>
              <a:avLst/>
              <a:gdLst/>
              <a:ahLst/>
              <a:cxnLst/>
              <a:rect l="l" t="t" r="r" b="b"/>
              <a:pathLst>
                <a:path w="1013459" h="417830">
                  <a:moveTo>
                    <a:pt x="1013127" y="0"/>
                  </a:moveTo>
                  <a:lnTo>
                    <a:pt x="0" y="0"/>
                  </a:lnTo>
                  <a:lnTo>
                    <a:pt x="0" y="417484"/>
                  </a:lnTo>
                  <a:lnTo>
                    <a:pt x="1013127" y="417484"/>
                  </a:lnTo>
                  <a:lnTo>
                    <a:pt x="1013127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739179" y="1591134"/>
              <a:ext cx="1013460" cy="417830"/>
            </a:xfrm>
            <a:custGeom>
              <a:avLst/>
              <a:gdLst/>
              <a:ahLst/>
              <a:cxnLst/>
              <a:rect l="l" t="t" r="r" b="b"/>
              <a:pathLst>
                <a:path w="1013459" h="417830">
                  <a:moveTo>
                    <a:pt x="0" y="417484"/>
                  </a:moveTo>
                  <a:lnTo>
                    <a:pt x="1013127" y="417484"/>
                  </a:lnTo>
                  <a:lnTo>
                    <a:pt x="1013127" y="0"/>
                  </a:lnTo>
                  <a:lnTo>
                    <a:pt x="0" y="0"/>
                  </a:lnTo>
                  <a:lnTo>
                    <a:pt x="0" y="417484"/>
                  </a:lnTo>
                  <a:close/>
                </a:path>
              </a:pathLst>
            </a:custGeom>
            <a:ln w="1089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8744667" y="1703365"/>
            <a:ext cx="100266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1000" spc="95">
                <a:solidFill>
                  <a:srgbClr val="FFFFFF"/>
                </a:solidFill>
                <a:latin typeface="Carlito"/>
                <a:cs typeface="Carlito"/>
              </a:rPr>
              <a:t>CHP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420461" y="1574338"/>
            <a:ext cx="1013460" cy="417830"/>
          </a:xfrm>
          <a:custGeom>
            <a:avLst/>
            <a:gdLst/>
            <a:ahLst/>
            <a:cxnLst/>
            <a:rect l="l" t="t" r="r" b="b"/>
            <a:pathLst>
              <a:path w="1013459" h="417830">
                <a:moveTo>
                  <a:pt x="1013127" y="0"/>
                </a:moveTo>
                <a:lnTo>
                  <a:pt x="0" y="0"/>
                </a:lnTo>
                <a:lnTo>
                  <a:pt x="0" y="417484"/>
                </a:lnTo>
                <a:lnTo>
                  <a:pt x="1013127" y="417484"/>
                </a:lnTo>
                <a:lnTo>
                  <a:pt x="10131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0420461" y="1574338"/>
            <a:ext cx="1013460" cy="417830"/>
          </a:xfrm>
          <a:prstGeom prst="rect">
            <a:avLst/>
          </a:prstGeom>
          <a:ln w="10975">
            <a:solidFill>
              <a:srgbClr val="41709C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265430" marR="198120" indent="-53975">
              <a:lnSpc>
                <a:spcPct val="100000"/>
              </a:lnSpc>
              <a:spcBef>
                <a:spcPts val="385"/>
              </a:spcBef>
            </a:pPr>
            <a:r>
              <a:rPr dirty="0" sz="1000" spc="75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000" spc="105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dirty="0" sz="1000" spc="75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000" spc="80">
                <a:solidFill>
                  <a:srgbClr val="FFFFFF"/>
                </a:solidFill>
                <a:latin typeface="Carlito"/>
                <a:cs typeface="Carlito"/>
              </a:rPr>
              <a:t>RMAL  </a:t>
            </a:r>
            <a:r>
              <a:rPr dirty="0" sz="1000" spc="85">
                <a:solidFill>
                  <a:srgbClr val="FFFFFF"/>
                </a:solidFill>
                <a:latin typeface="Carlito"/>
                <a:cs typeface="Carlito"/>
              </a:rPr>
              <a:t>ENERGY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344836" y="1753060"/>
            <a:ext cx="3958590" cy="1416050"/>
            <a:chOff x="7344836" y="1753060"/>
            <a:chExt cx="3958590" cy="1416050"/>
          </a:xfrm>
        </p:grpSpPr>
        <p:sp>
          <p:nvSpPr>
            <p:cNvPr id="62" name="object 62"/>
            <p:cNvSpPr/>
            <p:nvPr/>
          </p:nvSpPr>
          <p:spPr>
            <a:xfrm>
              <a:off x="9752183" y="1753060"/>
              <a:ext cx="668655" cy="64135"/>
            </a:xfrm>
            <a:custGeom>
              <a:avLst/>
              <a:gdLst/>
              <a:ahLst/>
              <a:cxnLst/>
              <a:rect l="l" t="t" r="r" b="b"/>
              <a:pathLst>
                <a:path w="668654" h="64135">
                  <a:moveTo>
                    <a:pt x="593554" y="0"/>
                  </a:moveTo>
                  <a:lnTo>
                    <a:pt x="593554" y="63783"/>
                  </a:lnTo>
                  <a:lnTo>
                    <a:pt x="661802" y="34655"/>
                  </a:lnTo>
                  <a:lnTo>
                    <a:pt x="606008" y="34655"/>
                  </a:lnTo>
                  <a:lnTo>
                    <a:pt x="606008" y="29340"/>
                  </a:lnTo>
                  <a:lnTo>
                    <a:pt x="662300" y="29340"/>
                  </a:lnTo>
                  <a:lnTo>
                    <a:pt x="593554" y="0"/>
                  </a:lnTo>
                  <a:close/>
                </a:path>
                <a:path w="668654" h="64135">
                  <a:moveTo>
                    <a:pt x="593554" y="29340"/>
                  </a:moveTo>
                  <a:lnTo>
                    <a:pt x="0" y="29340"/>
                  </a:lnTo>
                  <a:lnTo>
                    <a:pt x="0" y="34655"/>
                  </a:lnTo>
                  <a:lnTo>
                    <a:pt x="593554" y="34655"/>
                  </a:lnTo>
                  <a:lnTo>
                    <a:pt x="593554" y="29340"/>
                  </a:lnTo>
                  <a:close/>
                </a:path>
                <a:path w="668654" h="64135">
                  <a:moveTo>
                    <a:pt x="662300" y="29340"/>
                  </a:moveTo>
                  <a:lnTo>
                    <a:pt x="606008" y="29340"/>
                  </a:lnTo>
                  <a:lnTo>
                    <a:pt x="606008" y="34655"/>
                  </a:lnTo>
                  <a:lnTo>
                    <a:pt x="661802" y="34655"/>
                  </a:lnTo>
                  <a:lnTo>
                    <a:pt x="668278" y="31891"/>
                  </a:lnTo>
                  <a:lnTo>
                    <a:pt x="662300" y="2934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344836" y="1991823"/>
              <a:ext cx="3610610" cy="1160780"/>
            </a:xfrm>
            <a:custGeom>
              <a:avLst/>
              <a:gdLst/>
              <a:ahLst/>
              <a:cxnLst/>
              <a:rect l="l" t="t" r="r" b="b"/>
              <a:pathLst>
                <a:path w="3610609" h="1160780">
                  <a:moveTo>
                    <a:pt x="168128" y="1016709"/>
                  </a:moveTo>
                  <a:lnTo>
                    <a:pt x="0" y="1088572"/>
                  </a:lnTo>
                  <a:lnTo>
                    <a:pt x="168128" y="1160222"/>
                  </a:lnTo>
                  <a:lnTo>
                    <a:pt x="168128" y="1112384"/>
                  </a:lnTo>
                  <a:lnTo>
                    <a:pt x="139982" y="1112384"/>
                  </a:lnTo>
                  <a:lnTo>
                    <a:pt x="139982" y="1064547"/>
                  </a:lnTo>
                  <a:lnTo>
                    <a:pt x="168128" y="1064547"/>
                  </a:lnTo>
                  <a:lnTo>
                    <a:pt x="168128" y="1016709"/>
                  </a:lnTo>
                  <a:close/>
                </a:path>
                <a:path w="3610609" h="1160780">
                  <a:moveTo>
                    <a:pt x="168128" y="1064547"/>
                  </a:moveTo>
                  <a:lnTo>
                    <a:pt x="139982" y="1064547"/>
                  </a:lnTo>
                  <a:lnTo>
                    <a:pt x="139982" y="1112384"/>
                  </a:lnTo>
                  <a:lnTo>
                    <a:pt x="168128" y="1112384"/>
                  </a:lnTo>
                  <a:lnTo>
                    <a:pt x="168128" y="1064547"/>
                  </a:lnTo>
                  <a:close/>
                </a:path>
                <a:path w="3610609" h="1160780">
                  <a:moveTo>
                    <a:pt x="3554104" y="1064547"/>
                  </a:moveTo>
                  <a:lnTo>
                    <a:pt x="168128" y="1064547"/>
                  </a:lnTo>
                  <a:lnTo>
                    <a:pt x="168128" y="1112384"/>
                  </a:lnTo>
                  <a:lnTo>
                    <a:pt x="3610147" y="1112384"/>
                  </a:lnTo>
                  <a:lnTo>
                    <a:pt x="3610147" y="1088572"/>
                  </a:lnTo>
                  <a:lnTo>
                    <a:pt x="3554104" y="1088572"/>
                  </a:lnTo>
                  <a:lnTo>
                    <a:pt x="3554104" y="1064547"/>
                  </a:lnTo>
                  <a:close/>
                </a:path>
                <a:path w="3610609" h="1160780">
                  <a:moveTo>
                    <a:pt x="3610147" y="0"/>
                  </a:moveTo>
                  <a:lnTo>
                    <a:pt x="3554104" y="0"/>
                  </a:lnTo>
                  <a:lnTo>
                    <a:pt x="3554104" y="1088572"/>
                  </a:lnTo>
                  <a:lnTo>
                    <a:pt x="3582250" y="1064547"/>
                  </a:lnTo>
                  <a:lnTo>
                    <a:pt x="3610147" y="1064547"/>
                  </a:lnTo>
                  <a:lnTo>
                    <a:pt x="3610147" y="0"/>
                  </a:lnTo>
                  <a:close/>
                </a:path>
                <a:path w="3610609" h="1160780">
                  <a:moveTo>
                    <a:pt x="3610147" y="1064547"/>
                  </a:moveTo>
                  <a:lnTo>
                    <a:pt x="3582250" y="1064547"/>
                  </a:lnTo>
                  <a:lnTo>
                    <a:pt x="3554104" y="1088572"/>
                  </a:lnTo>
                  <a:lnTo>
                    <a:pt x="3610147" y="1088572"/>
                  </a:lnTo>
                  <a:lnTo>
                    <a:pt x="3610147" y="1064547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1228472" y="2008407"/>
              <a:ext cx="74930" cy="1160780"/>
            </a:xfrm>
            <a:custGeom>
              <a:avLst/>
              <a:gdLst/>
              <a:ahLst/>
              <a:cxnLst/>
              <a:rect l="l" t="t" r="r" b="b"/>
              <a:pathLst>
                <a:path w="74929" h="1160780">
                  <a:moveTo>
                    <a:pt x="29640" y="0"/>
                  </a:moveTo>
                  <a:lnTo>
                    <a:pt x="10959" y="212"/>
                  </a:lnTo>
                  <a:lnTo>
                    <a:pt x="12952" y="127779"/>
                  </a:lnTo>
                  <a:lnTo>
                    <a:pt x="31632" y="127567"/>
                  </a:lnTo>
                  <a:lnTo>
                    <a:pt x="29640" y="0"/>
                  </a:lnTo>
                  <a:close/>
                </a:path>
                <a:path w="74929" h="1160780">
                  <a:moveTo>
                    <a:pt x="32380" y="175404"/>
                  </a:moveTo>
                  <a:lnTo>
                    <a:pt x="13699" y="175617"/>
                  </a:lnTo>
                  <a:lnTo>
                    <a:pt x="15691" y="303184"/>
                  </a:lnTo>
                  <a:lnTo>
                    <a:pt x="34372" y="302971"/>
                  </a:lnTo>
                  <a:lnTo>
                    <a:pt x="32380" y="175404"/>
                  </a:lnTo>
                  <a:close/>
                </a:path>
                <a:path w="74929" h="1160780">
                  <a:moveTo>
                    <a:pt x="35120" y="350809"/>
                  </a:moveTo>
                  <a:lnTo>
                    <a:pt x="16439" y="351022"/>
                  </a:lnTo>
                  <a:lnTo>
                    <a:pt x="18431" y="478589"/>
                  </a:lnTo>
                  <a:lnTo>
                    <a:pt x="37112" y="478376"/>
                  </a:lnTo>
                  <a:lnTo>
                    <a:pt x="35120" y="350809"/>
                  </a:lnTo>
                  <a:close/>
                </a:path>
                <a:path w="74929" h="1160780">
                  <a:moveTo>
                    <a:pt x="37859" y="526214"/>
                  </a:moveTo>
                  <a:lnTo>
                    <a:pt x="19179" y="526426"/>
                  </a:lnTo>
                  <a:lnTo>
                    <a:pt x="21171" y="653993"/>
                  </a:lnTo>
                  <a:lnTo>
                    <a:pt x="39852" y="653781"/>
                  </a:lnTo>
                  <a:lnTo>
                    <a:pt x="37859" y="526214"/>
                  </a:lnTo>
                  <a:close/>
                </a:path>
                <a:path w="74929" h="1160780">
                  <a:moveTo>
                    <a:pt x="40599" y="701618"/>
                  </a:moveTo>
                  <a:lnTo>
                    <a:pt x="21918" y="701831"/>
                  </a:lnTo>
                  <a:lnTo>
                    <a:pt x="23911" y="829398"/>
                  </a:lnTo>
                  <a:lnTo>
                    <a:pt x="42592" y="829185"/>
                  </a:lnTo>
                  <a:lnTo>
                    <a:pt x="40599" y="701618"/>
                  </a:lnTo>
                  <a:close/>
                </a:path>
                <a:path w="74929" h="1160780">
                  <a:moveTo>
                    <a:pt x="43339" y="877023"/>
                  </a:moveTo>
                  <a:lnTo>
                    <a:pt x="24658" y="877236"/>
                  </a:lnTo>
                  <a:lnTo>
                    <a:pt x="26651" y="1004803"/>
                  </a:lnTo>
                  <a:lnTo>
                    <a:pt x="45332" y="1004590"/>
                  </a:lnTo>
                  <a:lnTo>
                    <a:pt x="43339" y="877023"/>
                  </a:lnTo>
                  <a:close/>
                </a:path>
                <a:path w="74929" h="1160780">
                  <a:moveTo>
                    <a:pt x="27999" y="1096545"/>
                  </a:moveTo>
                  <a:lnTo>
                    <a:pt x="0" y="1096864"/>
                  </a:lnTo>
                  <a:lnTo>
                    <a:pt x="38358" y="1160222"/>
                  </a:lnTo>
                  <a:lnTo>
                    <a:pt x="68341" y="1107282"/>
                  </a:lnTo>
                  <a:lnTo>
                    <a:pt x="28145" y="1107282"/>
                  </a:lnTo>
                  <a:lnTo>
                    <a:pt x="27999" y="1096545"/>
                  </a:lnTo>
                  <a:close/>
                </a:path>
                <a:path w="74929" h="1160780">
                  <a:moveTo>
                    <a:pt x="46679" y="1096332"/>
                  </a:moveTo>
                  <a:lnTo>
                    <a:pt x="27999" y="1096545"/>
                  </a:lnTo>
                  <a:lnTo>
                    <a:pt x="28145" y="1107282"/>
                  </a:lnTo>
                  <a:lnTo>
                    <a:pt x="46826" y="1107069"/>
                  </a:lnTo>
                  <a:lnTo>
                    <a:pt x="46679" y="1096332"/>
                  </a:lnTo>
                  <a:close/>
                </a:path>
                <a:path w="74929" h="1160780">
                  <a:moveTo>
                    <a:pt x="74723" y="1096013"/>
                  </a:moveTo>
                  <a:lnTo>
                    <a:pt x="46679" y="1096332"/>
                  </a:lnTo>
                  <a:lnTo>
                    <a:pt x="46826" y="1107069"/>
                  </a:lnTo>
                  <a:lnTo>
                    <a:pt x="28145" y="1107282"/>
                  </a:lnTo>
                  <a:lnTo>
                    <a:pt x="68341" y="1107282"/>
                  </a:lnTo>
                  <a:lnTo>
                    <a:pt x="74723" y="1096013"/>
                  </a:lnTo>
                  <a:close/>
                </a:path>
                <a:path w="74929" h="1160780">
                  <a:moveTo>
                    <a:pt x="46079" y="1052428"/>
                  </a:moveTo>
                  <a:lnTo>
                    <a:pt x="27398" y="1052640"/>
                  </a:lnTo>
                  <a:lnTo>
                    <a:pt x="27999" y="1096545"/>
                  </a:lnTo>
                  <a:lnTo>
                    <a:pt x="46679" y="1096332"/>
                  </a:lnTo>
                  <a:lnTo>
                    <a:pt x="46079" y="105242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10602039" y="3200818"/>
            <a:ext cx="1306830" cy="417830"/>
          </a:xfrm>
          <a:prstGeom prst="rect">
            <a:avLst/>
          </a:prstGeom>
          <a:solidFill>
            <a:srgbClr val="F1F1F1"/>
          </a:solidFill>
          <a:ln w="10854">
            <a:solidFill>
              <a:srgbClr val="6F2F9F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385"/>
              </a:spcBef>
            </a:pPr>
            <a:r>
              <a:rPr dirty="0" sz="1000" spc="30" b="1">
                <a:latin typeface="Trebuchet MS"/>
                <a:cs typeface="Trebuchet MS"/>
              </a:rPr>
              <a:t>INTERNAL</a:t>
            </a:r>
            <a:endParaRPr sz="100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  <a:spcBef>
                <a:spcPts val="10"/>
              </a:spcBef>
            </a:pPr>
            <a:r>
              <a:rPr dirty="0" sz="1000" spc="75" b="1">
                <a:latin typeface="Trebuchet MS"/>
                <a:cs typeface="Trebuchet MS"/>
              </a:rPr>
              <a:t>CONSUMPTION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168833" y="4232113"/>
            <a:ext cx="74930" cy="349250"/>
          </a:xfrm>
          <a:custGeom>
            <a:avLst/>
            <a:gdLst/>
            <a:ahLst/>
            <a:cxnLst/>
            <a:rect l="l" t="t" r="r" b="b"/>
            <a:pathLst>
              <a:path w="74929" h="349250">
                <a:moveTo>
                  <a:pt x="46826" y="221073"/>
                </a:moveTo>
                <a:lnTo>
                  <a:pt x="28145" y="221073"/>
                </a:lnTo>
                <a:lnTo>
                  <a:pt x="28145" y="348640"/>
                </a:lnTo>
                <a:lnTo>
                  <a:pt x="46826" y="348640"/>
                </a:lnTo>
                <a:lnTo>
                  <a:pt x="46826" y="221073"/>
                </a:lnTo>
                <a:close/>
              </a:path>
              <a:path w="74929" h="349250">
                <a:moveTo>
                  <a:pt x="46826" y="53152"/>
                </a:moveTo>
                <a:lnTo>
                  <a:pt x="28145" y="53152"/>
                </a:lnTo>
                <a:lnTo>
                  <a:pt x="28145" y="173278"/>
                </a:lnTo>
                <a:lnTo>
                  <a:pt x="46826" y="173278"/>
                </a:lnTo>
                <a:lnTo>
                  <a:pt x="46826" y="53152"/>
                </a:lnTo>
                <a:close/>
              </a:path>
              <a:path w="74929" h="349250">
                <a:moveTo>
                  <a:pt x="37361" y="0"/>
                </a:moveTo>
                <a:lnTo>
                  <a:pt x="0" y="63783"/>
                </a:lnTo>
                <a:lnTo>
                  <a:pt x="28145" y="63783"/>
                </a:lnTo>
                <a:lnTo>
                  <a:pt x="28145" y="53152"/>
                </a:lnTo>
                <a:lnTo>
                  <a:pt x="68496" y="53152"/>
                </a:lnTo>
                <a:lnTo>
                  <a:pt x="37361" y="0"/>
                </a:lnTo>
                <a:close/>
              </a:path>
              <a:path w="74929" h="349250">
                <a:moveTo>
                  <a:pt x="68496" y="53152"/>
                </a:moveTo>
                <a:lnTo>
                  <a:pt x="46826" y="53152"/>
                </a:lnTo>
                <a:lnTo>
                  <a:pt x="46826" y="63783"/>
                </a:lnTo>
                <a:lnTo>
                  <a:pt x="74723" y="63783"/>
                </a:lnTo>
                <a:lnTo>
                  <a:pt x="68496" y="5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657079" y="4923399"/>
            <a:ext cx="1490345" cy="966469"/>
          </a:xfrm>
          <a:prstGeom prst="rect">
            <a:avLst/>
          </a:prstGeom>
          <a:solidFill>
            <a:srgbClr val="D9D9D9"/>
          </a:solidFill>
          <a:ln w="11297">
            <a:solidFill>
              <a:srgbClr val="2D75B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150" spc="75">
                <a:latin typeface="Carlito"/>
                <a:cs typeface="Carlito"/>
              </a:rPr>
              <a:t>DIGESTATE</a:t>
            </a:r>
            <a:endParaRPr sz="1150">
              <a:latin typeface="Carlito"/>
              <a:cs typeface="Carlito"/>
            </a:endParaRPr>
          </a:p>
          <a:p>
            <a:pPr algn="ctr" marL="1905">
              <a:lnSpc>
                <a:spcPct val="100000"/>
              </a:lnSpc>
              <a:spcBef>
                <a:spcPts val="30"/>
              </a:spcBef>
            </a:pPr>
            <a:r>
              <a:rPr dirty="0" sz="1150" spc="110">
                <a:latin typeface="Carlito"/>
                <a:cs typeface="Carlito"/>
              </a:rPr>
              <a:t>STORAGE</a:t>
            </a:r>
            <a:r>
              <a:rPr dirty="0" sz="1150" spc="45">
                <a:latin typeface="Carlito"/>
                <a:cs typeface="Carlito"/>
              </a:rPr>
              <a:t> </a:t>
            </a:r>
            <a:r>
              <a:rPr dirty="0" sz="1150" spc="85">
                <a:latin typeface="Carlito"/>
                <a:cs typeface="Carlito"/>
              </a:rPr>
              <a:t>TANK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998170" y="5180468"/>
            <a:ext cx="1482090" cy="452120"/>
          </a:xfrm>
          <a:prstGeom prst="rect">
            <a:avLst/>
          </a:prstGeom>
          <a:solidFill>
            <a:srgbClr val="D9D9D9"/>
          </a:solidFill>
          <a:ln w="10836">
            <a:solidFill>
              <a:srgbClr val="2D75B6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340"/>
              </a:spcBef>
            </a:pPr>
            <a:r>
              <a:rPr dirty="0" sz="1150" spc="100">
                <a:latin typeface="Carlito"/>
                <a:cs typeface="Carlito"/>
              </a:rPr>
              <a:t>FAN </a:t>
            </a:r>
            <a:r>
              <a:rPr dirty="0" sz="1150" spc="85">
                <a:latin typeface="Carlito"/>
                <a:cs typeface="Carlito"/>
              </a:rPr>
              <a:t>SEPARATOR</a:t>
            </a:r>
            <a:r>
              <a:rPr dirty="0" sz="1150" spc="-70">
                <a:latin typeface="Carlito"/>
                <a:cs typeface="Carlito"/>
              </a:rPr>
              <a:t> </a:t>
            </a:r>
            <a:r>
              <a:rPr dirty="0" sz="1150" spc="105">
                <a:latin typeface="Carlito"/>
                <a:cs typeface="Carlito"/>
              </a:rPr>
              <a:t>+</a:t>
            </a:r>
            <a:endParaRPr sz="1150">
              <a:latin typeface="Carlito"/>
              <a:cs typeface="Carlito"/>
            </a:endParaRPr>
          </a:p>
          <a:p>
            <a:pPr marL="124460">
              <a:lnSpc>
                <a:spcPct val="100000"/>
              </a:lnSpc>
              <a:spcBef>
                <a:spcPts val="30"/>
              </a:spcBef>
            </a:pPr>
            <a:r>
              <a:rPr dirty="0" sz="1150" spc="130">
                <a:latin typeface="Carlito"/>
                <a:cs typeface="Carlito"/>
              </a:rPr>
              <a:t>MFT </a:t>
            </a:r>
            <a:r>
              <a:rPr dirty="0" sz="1150" spc="105">
                <a:latin typeface="Carlito"/>
                <a:cs typeface="Carlito"/>
              </a:rPr>
              <a:t>+</a:t>
            </a:r>
            <a:r>
              <a:rPr dirty="0" sz="1150" spc="-100">
                <a:latin typeface="Carlito"/>
                <a:cs typeface="Carlito"/>
              </a:rPr>
              <a:t> </a:t>
            </a:r>
            <a:r>
              <a:rPr dirty="0" sz="1150" spc="105">
                <a:latin typeface="Carlito"/>
                <a:cs typeface="Carlito"/>
              </a:rPr>
              <a:t>DECANTER</a:t>
            </a:r>
            <a:endParaRPr sz="1150">
              <a:latin typeface="Carlito"/>
              <a:cs typeface="Carlito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345034" y="3806252"/>
            <a:ext cx="5468620" cy="1826260"/>
            <a:chOff x="6345034" y="3806252"/>
            <a:chExt cx="5468620" cy="1826260"/>
          </a:xfrm>
        </p:grpSpPr>
        <p:sp>
          <p:nvSpPr>
            <p:cNvPr id="70" name="object 70"/>
            <p:cNvSpPr/>
            <p:nvPr/>
          </p:nvSpPr>
          <p:spPr>
            <a:xfrm>
              <a:off x="6345034" y="3806253"/>
              <a:ext cx="1653539" cy="1648460"/>
            </a:xfrm>
            <a:custGeom>
              <a:avLst/>
              <a:gdLst/>
              <a:ahLst/>
              <a:cxnLst/>
              <a:rect l="l" t="t" r="r" b="b"/>
              <a:pathLst>
                <a:path w="1653540" h="1648460">
                  <a:moveTo>
                    <a:pt x="112077" y="1021029"/>
                  </a:moveTo>
                  <a:lnTo>
                    <a:pt x="74536" y="1021334"/>
                  </a:lnTo>
                  <a:lnTo>
                    <a:pt x="63258" y="0"/>
                  </a:lnTo>
                  <a:lnTo>
                    <a:pt x="25895" y="215"/>
                  </a:lnTo>
                  <a:lnTo>
                    <a:pt x="37185" y="1021626"/>
                  </a:lnTo>
                  <a:lnTo>
                    <a:pt x="0" y="1021918"/>
                  </a:lnTo>
                  <a:lnTo>
                    <a:pt x="57035" y="1117155"/>
                  </a:lnTo>
                  <a:lnTo>
                    <a:pt x="102603" y="1037577"/>
                  </a:lnTo>
                  <a:lnTo>
                    <a:pt x="112077" y="1021029"/>
                  </a:lnTo>
                  <a:close/>
                </a:path>
                <a:path w="1653540" h="1648460">
                  <a:moveTo>
                    <a:pt x="1653133" y="1600136"/>
                  </a:moveTo>
                  <a:lnTo>
                    <a:pt x="1615770" y="1584198"/>
                  </a:lnTo>
                  <a:lnTo>
                    <a:pt x="1541043" y="1552308"/>
                  </a:lnTo>
                  <a:lnTo>
                    <a:pt x="1541043" y="1584198"/>
                  </a:lnTo>
                  <a:lnTo>
                    <a:pt x="802030" y="1584198"/>
                  </a:lnTo>
                  <a:lnTo>
                    <a:pt x="802030" y="1616087"/>
                  </a:lnTo>
                  <a:lnTo>
                    <a:pt x="1541043" y="1616087"/>
                  </a:lnTo>
                  <a:lnTo>
                    <a:pt x="1541043" y="1647977"/>
                  </a:lnTo>
                  <a:lnTo>
                    <a:pt x="1615770" y="1616087"/>
                  </a:lnTo>
                  <a:lnTo>
                    <a:pt x="1653133" y="160013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331291" y="5180468"/>
              <a:ext cx="1482090" cy="452120"/>
            </a:xfrm>
            <a:custGeom>
              <a:avLst/>
              <a:gdLst/>
              <a:ahLst/>
              <a:cxnLst/>
              <a:rect l="l" t="t" r="r" b="b"/>
              <a:pathLst>
                <a:path w="1482090" h="452120">
                  <a:moveTo>
                    <a:pt x="1481744" y="0"/>
                  </a:moveTo>
                  <a:lnTo>
                    <a:pt x="0" y="0"/>
                  </a:lnTo>
                  <a:lnTo>
                    <a:pt x="0" y="451842"/>
                  </a:lnTo>
                  <a:lnTo>
                    <a:pt x="1481744" y="451842"/>
                  </a:lnTo>
                  <a:lnTo>
                    <a:pt x="14817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10331291" y="5180468"/>
            <a:ext cx="1482090" cy="452120"/>
          </a:xfrm>
          <a:prstGeom prst="rect">
            <a:avLst/>
          </a:prstGeom>
          <a:ln w="10836">
            <a:solidFill>
              <a:srgbClr val="2D75B6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algn="ctr" marL="2540">
              <a:lnSpc>
                <a:spcPts val="1614"/>
              </a:lnSpc>
              <a:spcBef>
                <a:spcPts val="80"/>
              </a:spcBef>
            </a:pPr>
            <a:r>
              <a:rPr dirty="0" sz="1350" spc="114" b="1">
                <a:latin typeface="Trebuchet MS"/>
                <a:cs typeface="Trebuchet MS"/>
              </a:rPr>
              <a:t>WWTP</a:t>
            </a:r>
            <a:r>
              <a:rPr dirty="0" sz="1350" spc="-114" b="1">
                <a:latin typeface="Trebuchet MS"/>
                <a:cs typeface="Trebuchet MS"/>
              </a:rPr>
              <a:t> </a:t>
            </a:r>
            <a:r>
              <a:rPr dirty="0" sz="1350" spc="100" b="1">
                <a:latin typeface="Trebuchet MS"/>
                <a:cs typeface="Trebuchet MS"/>
              </a:rPr>
              <a:t>(MBBR-</a:t>
            </a:r>
            <a:endParaRPr sz="1350">
              <a:latin typeface="Trebuchet MS"/>
              <a:cs typeface="Trebuchet MS"/>
            </a:endParaRPr>
          </a:p>
          <a:p>
            <a:pPr algn="ctr" marL="635">
              <a:lnSpc>
                <a:spcPts val="1614"/>
              </a:lnSpc>
            </a:pPr>
            <a:r>
              <a:rPr dirty="0" sz="1350" spc="70" b="1">
                <a:latin typeface="Trebuchet MS"/>
                <a:cs typeface="Trebuchet MS"/>
              </a:rPr>
              <a:t>MBR-UF-RO)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479939" y="5358552"/>
            <a:ext cx="851535" cy="95885"/>
          </a:xfrm>
          <a:custGeom>
            <a:avLst/>
            <a:gdLst/>
            <a:ahLst/>
            <a:cxnLst/>
            <a:rect l="l" t="t" r="r" b="b"/>
            <a:pathLst>
              <a:path w="851534" h="95885">
                <a:moveTo>
                  <a:pt x="298894" y="31891"/>
                </a:moveTo>
                <a:lnTo>
                  <a:pt x="0" y="31891"/>
                </a:lnTo>
                <a:lnTo>
                  <a:pt x="0" y="63783"/>
                </a:lnTo>
                <a:lnTo>
                  <a:pt x="298894" y="63783"/>
                </a:lnTo>
                <a:lnTo>
                  <a:pt x="298894" y="31891"/>
                </a:lnTo>
                <a:close/>
              </a:path>
              <a:path w="851534" h="95885">
                <a:moveTo>
                  <a:pt x="448341" y="31891"/>
                </a:moveTo>
                <a:lnTo>
                  <a:pt x="410979" y="31891"/>
                </a:lnTo>
                <a:lnTo>
                  <a:pt x="410979" y="63783"/>
                </a:lnTo>
                <a:lnTo>
                  <a:pt x="448341" y="63783"/>
                </a:lnTo>
                <a:lnTo>
                  <a:pt x="448341" y="31891"/>
                </a:lnTo>
                <a:close/>
              </a:path>
              <a:path w="851534" h="95885">
                <a:moveTo>
                  <a:pt x="739265" y="0"/>
                </a:moveTo>
                <a:lnTo>
                  <a:pt x="739265" y="95675"/>
                </a:lnTo>
                <a:lnTo>
                  <a:pt x="813989" y="63783"/>
                </a:lnTo>
                <a:lnTo>
                  <a:pt x="757946" y="63783"/>
                </a:lnTo>
                <a:lnTo>
                  <a:pt x="757946" y="31891"/>
                </a:lnTo>
                <a:lnTo>
                  <a:pt x="813989" y="31891"/>
                </a:lnTo>
                <a:lnTo>
                  <a:pt x="739265" y="0"/>
                </a:lnTo>
                <a:close/>
              </a:path>
              <a:path w="851534" h="95885">
                <a:moveTo>
                  <a:pt x="739265" y="31891"/>
                </a:moveTo>
                <a:lnTo>
                  <a:pt x="560427" y="31891"/>
                </a:lnTo>
                <a:lnTo>
                  <a:pt x="560427" y="63783"/>
                </a:lnTo>
                <a:lnTo>
                  <a:pt x="739265" y="63783"/>
                </a:lnTo>
                <a:lnTo>
                  <a:pt x="739265" y="31891"/>
                </a:lnTo>
                <a:close/>
              </a:path>
              <a:path w="851534" h="95885">
                <a:moveTo>
                  <a:pt x="813989" y="31891"/>
                </a:moveTo>
                <a:lnTo>
                  <a:pt x="757946" y="31891"/>
                </a:lnTo>
                <a:lnTo>
                  <a:pt x="757946" y="63783"/>
                </a:lnTo>
                <a:lnTo>
                  <a:pt x="813989" y="63783"/>
                </a:lnTo>
                <a:lnTo>
                  <a:pt x="851351" y="47837"/>
                </a:lnTo>
                <a:lnTo>
                  <a:pt x="813989" y="3189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8083108" y="5687647"/>
            <a:ext cx="492759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5"/>
              </a:spcBef>
            </a:pPr>
            <a:r>
              <a:rPr dirty="0" sz="1000" spc="60">
                <a:latin typeface="Carlito"/>
                <a:cs typeface="Carlito"/>
              </a:rPr>
              <a:t>Solid  </a:t>
            </a:r>
            <a:r>
              <a:rPr dirty="0" sz="1000" spc="40">
                <a:latin typeface="Carlito"/>
                <a:cs typeface="Carlito"/>
              </a:rPr>
              <a:t>f</a:t>
            </a:r>
            <a:r>
              <a:rPr dirty="0" sz="1000" spc="25">
                <a:latin typeface="Carlito"/>
                <a:cs typeface="Carlito"/>
              </a:rPr>
              <a:t>r</a:t>
            </a:r>
            <a:r>
              <a:rPr dirty="0" sz="1000" spc="70">
                <a:latin typeface="Carlito"/>
                <a:cs typeface="Carlito"/>
              </a:rPr>
              <a:t>act</a:t>
            </a:r>
            <a:r>
              <a:rPr dirty="0" sz="1000" spc="25">
                <a:latin typeface="Carlito"/>
                <a:cs typeface="Carlito"/>
              </a:rPr>
              <a:t>i</a:t>
            </a:r>
            <a:r>
              <a:rPr dirty="0" sz="1000" spc="80">
                <a:latin typeface="Carlito"/>
                <a:cs typeface="Carlito"/>
              </a:rPr>
              <a:t>o</a:t>
            </a:r>
            <a:r>
              <a:rPr dirty="0" sz="1000" spc="90">
                <a:latin typeface="Carlito"/>
                <a:cs typeface="Carlito"/>
              </a:rPr>
              <a:t>n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191506" y="6053239"/>
            <a:ext cx="970280" cy="257810"/>
          </a:xfrm>
          <a:prstGeom prst="rect">
            <a:avLst/>
          </a:prstGeom>
          <a:ln w="8093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150" spc="5" b="1">
                <a:latin typeface="Trebuchet MS"/>
                <a:cs typeface="Trebuchet MS"/>
              </a:rPr>
              <a:t>FERTILIZER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51059" y="5039605"/>
            <a:ext cx="492759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5"/>
              </a:spcBef>
            </a:pPr>
            <a:r>
              <a:rPr dirty="0" sz="1000" spc="60">
                <a:latin typeface="Carlito"/>
                <a:cs typeface="Carlito"/>
              </a:rPr>
              <a:t>Liquid  </a:t>
            </a:r>
            <a:r>
              <a:rPr dirty="0" sz="1000" spc="40">
                <a:latin typeface="Carlito"/>
                <a:cs typeface="Carlito"/>
              </a:rPr>
              <a:t>f</a:t>
            </a:r>
            <a:r>
              <a:rPr dirty="0" sz="1000" spc="25">
                <a:latin typeface="Carlito"/>
                <a:cs typeface="Carlito"/>
              </a:rPr>
              <a:t>r</a:t>
            </a:r>
            <a:r>
              <a:rPr dirty="0" sz="1000" spc="70">
                <a:latin typeface="Carlito"/>
                <a:cs typeface="Carlito"/>
              </a:rPr>
              <a:t>act</a:t>
            </a:r>
            <a:r>
              <a:rPr dirty="0" sz="1000" spc="25">
                <a:latin typeface="Carlito"/>
                <a:cs typeface="Carlito"/>
              </a:rPr>
              <a:t>i</a:t>
            </a:r>
            <a:r>
              <a:rPr dirty="0" sz="1000" spc="80">
                <a:latin typeface="Carlito"/>
                <a:cs typeface="Carlito"/>
              </a:rPr>
              <a:t>o</a:t>
            </a:r>
            <a:r>
              <a:rPr dirty="0" sz="1000" spc="90">
                <a:latin typeface="Carlito"/>
                <a:cs typeface="Carlito"/>
              </a:rPr>
              <a:t>n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951438" y="827858"/>
            <a:ext cx="4801235" cy="5402580"/>
            <a:chOff x="4951438" y="827858"/>
            <a:chExt cx="4801235" cy="5402580"/>
          </a:xfrm>
        </p:grpSpPr>
        <p:sp>
          <p:nvSpPr>
            <p:cNvPr id="78" name="object 78"/>
            <p:cNvSpPr/>
            <p:nvPr/>
          </p:nvSpPr>
          <p:spPr>
            <a:xfrm>
              <a:off x="4951438" y="5632297"/>
              <a:ext cx="4240530" cy="598170"/>
            </a:xfrm>
            <a:custGeom>
              <a:avLst/>
              <a:gdLst/>
              <a:ahLst/>
              <a:cxnLst/>
              <a:rect l="l" t="t" r="r" b="b"/>
              <a:pathLst>
                <a:path w="4240530" h="598170">
                  <a:moveTo>
                    <a:pt x="4240060" y="549744"/>
                  </a:moveTo>
                  <a:lnTo>
                    <a:pt x="4202696" y="533806"/>
                  </a:lnTo>
                  <a:lnTo>
                    <a:pt x="4127982" y="501916"/>
                  </a:lnTo>
                  <a:lnTo>
                    <a:pt x="4127982" y="533806"/>
                  </a:lnTo>
                  <a:lnTo>
                    <a:pt x="3805440" y="533806"/>
                  </a:lnTo>
                  <a:lnTo>
                    <a:pt x="3806418" y="38"/>
                  </a:lnTo>
                  <a:lnTo>
                    <a:pt x="3769055" y="0"/>
                  </a:lnTo>
                  <a:lnTo>
                    <a:pt x="3768090" y="533806"/>
                  </a:lnTo>
                  <a:lnTo>
                    <a:pt x="112077" y="533806"/>
                  </a:lnTo>
                  <a:lnTo>
                    <a:pt x="112077" y="501916"/>
                  </a:lnTo>
                  <a:lnTo>
                    <a:pt x="0" y="549744"/>
                  </a:lnTo>
                  <a:lnTo>
                    <a:pt x="112077" y="597585"/>
                  </a:lnTo>
                  <a:lnTo>
                    <a:pt x="112077" y="565696"/>
                  </a:lnTo>
                  <a:lnTo>
                    <a:pt x="3786733" y="565696"/>
                  </a:lnTo>
                  <a:lnTo>
                    <a:pt x="4127982" y="565696"/>
                  </a:lnTo>
                  <a:lnTo>
                    <a:pt x="4127982" y="597585"/>
                  </a:lnTo>
                  <a:lnTo>
                    <a:pt x="4202696" y="565696"/>
                  </a:lnTo>
                  <a:lnTo>
                    <a:pt x="4240060" y="54974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8739179" y="827858"/>
              <a:ext cx="1013460" cy="417830"/>
            </a:xfrm>
            <a:custGeom>
              <a:avLst/>
              <a:gdLst/>
              <a:ahLst/>
              <a:cxnLst/>
              <a:rect l="l" t="t" r="r" b="b"/>
              <a:pathLst>
                <a:path w="1013459" h="417830">
                  <a:moveTo>
                    <a:pt x="1013127" y="0"/>
                  </a:moveTo>
                  <a:lnTo>
                    <a:pt x="0" y="0"/>
                  </a:lnTo>
                  <a:lnTo>
                    <a:pt x="0" y="417484"/>
                  </a:lnTo>
                  <a:lnTo>
                    <a:pt x="1013127" y="417484"/>
                  </a:lnTo>
                  <a:lnTo>
                    <a:pt x="10131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/>
          <p:nvPr/>
        </p:nvSpPr>
        <p:spPr>
          <a:xfrm>
            <a:off x="8739179" y="827858"/>
            <a:ext cx="1013460" cy="417830"/>
          </a:xfrm>
          <a:prstGeom prst="rect">
            <a:avLst/>
          </a:prstGeom>
          <a:ln w="10975">
            <a:solidFill>
              <a:srgbClr val="41709C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</a:pPr>
            <a:r>
              <a:rPr dirty="0" sz="1000" spc="70">
                <a:latin typeface="Carlito"/>
                <a:cs typeface="Carlito"/>
              </a:rPr>
              <a:t>ELECTRICITY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208444" y="827858"/>
            <a:ext cx="2047239" cy="763270"/>
            <a:chOff x="9208444" y="827858"/>
            <a:chExt cx="2047239" cy="763270"/>
          </a:xfrm>
        </p:grpSpPr>
        <p:sp>
          <p:nvSpPr>
            <p:cNvPr id="82" name="object 82"/>
            <p:cNvSpPr/>
            <p:nvPr/>
          </p:nvSpPr>
          <p:spPr>
            <a:xfrm>
              <a:off x="9208440" y="1004671"/>
              <a:ext cx="1033780" cy="586740"/>
            </a:xfrm>
            <a:custGeom>
              <a:avLst/>
              <a:gdLst/>
              <a:ahLst/>
              <a:cxnLst/>
              <a:rect l="l" t="t" r="r" b="b"/>
              <a:pathLst>
                <a:path w="1033779" h="586740">
                  <a:moveTo>
                    <a:pt x="74726" y="304457"/>
                  </a:moveTo>
                  <a:lnTo>
                    <a:pt x="68491" y="293827"/>
                  </a:lnTo>
                  <a:lnTo>
                    <a:pt x="37363" y="240677"/>
                  </a:lnTo>
                  <a:lnTo>
                    <a:pt x="0" y="304457"/>
                  </a:lnTo>
                  <a:lnTo>
                    <a:pt x="34124" y="304457"/>
                  </a:lnTo>
                  <a:lnTo>
                    <a:pt x="34124" y="586384"/>
                  </a:lnTo>
                  <a:lnTo>
                    <a:pt x="40347" y="586384"/>
                  </a:lnTo>
                  <a:lnTo>
                    <a:pt x="40347" y="304457"/>
                  </a:lnTo>
                  <a:lnTo>
                    <a:pt x="74726" y="304457"/>
                  </a:lnTo>
                  <a:close/>
                </a:path>
                <a:path w="1033779" h="586740">
                  <a:moveTo>
                    <a:pt x="1033678" y="31889"/>
                  </a:moveTo>
                  <a:lnTo>
                    <a:pt x="1027696" y="29337"/>
                  </a:lnTo>
                  <a:lnTo>
                    <a:pt x="958951" y="0"/>
                  </a:lnTo>
                  <a:lnTo>
                    <a:pt x="958951" y="29337"/>
                  </a:lnTo>
                  <a:lnTo>
                    <a:pt x="543737" y="29337"/>
                  </a:lnTo>
                  <a:lnTo>
                    <a:pt x="543737" y="34658"/>
                  </a:lnTo>
                  <a:lnTo>
                    <a:pt x="958951" y="34658"/>
                  </a:lnTo>
                  <a:lnTo>
                    <a:pt x="958951" y="63779"/>
                  </a:lnTo>
                  <a:lnTo>
                    <a:pt x="1027201" y="34658"/>
                  </a:lnTo>
                  <a:lnTo>
                    <a:pt x="1033678" y="3188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242121" y="827858"/>
              <a:ext cx="1013460" cy="417830"/>
            </a:xfrm>
            <a:custGeom>
              <a:avLst/>
              <a:gdLst/>
              <a:ahLst/>
              <a:cxnLst/>
              <a:rect l="l" t="t" r="r" b="b"/>
              <a:pathLst>
                <a:path w="1013459" h="417830">
                  <a:moveTo>
                    <a:pt x="1013127" y="0"/>
                  </a:moveTo>
                  <a:lnTo>
                    <a:pt x="0" y="0"/>
                  </a:lnTo>
                  <a:lnTo>
                    <a:pt x="0" y="417484"/>
                  </a:lnTo>
                  <a:lnTo>
                    <a:pt x="1013127" y="417484"/>
                  </a:lnTo>
                  <a:lnTo>
                    <a:pt x="10131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/>
          <p:cNvSpPr txBox="1"/>
          <p:nvPr/>
        </p:nvSpPr>
        <p:spPr>
          <a:xfrm>
            <a:off x="10242120" y="827858"/>
            <a:ext cx="1013460" cy="417830"/>
          </a:xfrm>
          <a:prstGeom prst="rect">
            <a:avLst/>
          </a:prstGeom>
          <a:ln w="10975">
            <a:solidFill>
              <a:srgbClr val="41709C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80"/>
              </a:spcBef>
            </a:pPr>
            <a:r>
              <a:rPr dirty="0" sz="1000" spc="75">
                <a:latin typeface="Carlito"/>
                <a:cs typeface="Carlito"/>
              </a:rPr>
              <a:t>ELECTRICAL</a:t>
            </a:r>
            <a:endParaRPr sz="1000">
              <a:latin typeface="Carlito"/>
              <a:cs typeface="Carlito"/>
            </a:endParaRPr>
          </a:p>
          <a:p>
            <a:pPr algn="ctr" marL="5080">
              <a:lnSpc>
                <a:spcPct val="100000"/>
              </a:lnSpc>
              <a:spcBef>
                <a:spcPts val="10"/>
              </a:spcBef>
            </a:pPr>
            <a:r>
              <a:rPr dirty="0" sz="1000" spc="90">
                <a:latin typeface="Carlito"/>
                <a:cs typeface="Carlito"/>
              </a:rPr>
              <a:t>GRID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05027" y="3592136"/>
            <a:ext cx="4087495" cy="2750820"/>
            <a:chOff x="605027" y="3592136"/>
            <a:chExt cx="4087495" cy="2750820"/>
          </a:xfrm>
        </p:grpSpPr>
        <p:sp>
          <p:nvSpPr>
            <p:cNvPr id="86" name="object 86"/>
            <p:cNvSpPr/>
            <p:nvPr/>
          </p:nvSpPr>
          <p:spPr>
            <a:xfrm>
              <a:off x="605027" y="3592136"/>
              <a:ext cx="4086225" cy="2750820"/>
            </a:xfrm>
            <a:custGeom>
              <a:avLst/>
              <a:gdLst/>
              <a:ahLst/>
              <a:cxnLst/>
              <a:rect l="l" t="t" r="r" b="b"/>
              <a:pathLst>
                <a:path w="4086225" h="2750820">
                  <a:moveTo>
                    <a:pt x="4085609" y="0"/>
                  </a:moveTo>
                  <a:lnTo>
                    <a:pt x="0" y="0"/>
                  </a:lnTo>
                  <a:lnTo>
                    <a:pt x="0" y="2750617"/>
                  </a:lnTo>
                  <a:lnTo>
                    <a:pt x="4085609" y="2750617"/>
                  </a:lnTo>
                  <a:lnTo>
                    <a:pt x="4085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063609" y="6053680"/>
              <a:ext cx="580213" cy="2425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05027" y="3592168"/>
              <a:ext cx="3609340" cy="61594"/>
            </a:xfrm>
            <a:custGeom>
              <a:avLst/>
              <a:gdLst/>
              <a:ahLst/>
              <a:cxnLst/>
              <a:rect l="l" t="t" r="r" b="b"/>
              <a:pathLst>
                <a:path w="3609340" h="61595">
                  <a:moveTo>
                    <a:pt x="3608955" y="0"/>
                  </a:moveTo>
                  <a:lnTo>
                    <a:pt x="0" y="0"/>
                  </a:lnTo>
                  <a:lnTo>
                    <a:pt x="0" y="61124"/>
                  </a:lnTo>
                  <a:lnTo>
                    <a:pt x="3608955" y="61124"/>
                  </a:lnTo>
                  <a:lnTo>
                    <a:pt x="3608955" y="0"/>
                  </a:lnTo>
                  <a:close/>
                </a:path>
              </a:pathLst>
            </a:custGeom>
            <a:solidFill>
              <a:srgbClr val="B1B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809308" y="3867230"/>
              <a:ext cx="0" cy="213995"/>
            </a:xfrm>
            <a:custGeom>
              <a:avLst/>
              <a:gdLst/>
              <a:ahLst/>
              <a:cxnLst/>
              <a:rect l="l" t="t" r="r" b="b"/>
              <a:pathLst>
                <a:path w="0" h="213995">
                  <a:moveTo>
                    <a:pt x="0" y="0"/>
                  </a:moveTo>
                  <a:lnTo>
                    <a:pt x="0" y="213936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647832" y="6251067"/>
              <a:ext cx="2043430" cy="635"/>
            </a:xfrm>
            <a:custGeom>
              <a:avLst/>
              <a:gdLst/>
              <a:ahLst/>
              <a:cxnLst/>
              <a:rect l="l" t="t" r="r" b="b"/>
              <a:pathLst>
                <a:path w="2043429" h="635">
                  <a:moveTo>
                    <a:pt x="0" y="0"/>
                  </a:moveTo>
                  <a:lnTo>
                    <a:pt x="2042804" y="636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647832" y="62205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123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41214" y="4019329"/>
              <a:ext cx="3949700" cy="1270"/>
            </a:xfrm>
            <a:custGeom>
              <a:avLst/>
              <a:gdLst/>
              <a:ahLst/>
              <a:cxnLst/>
              <a:rect l="l" t="t" r="r" b="b"/>
              <a:pathLst>
                <a:path w="3949700" h="1270">
                  <a:moveTo>
                    <a:pt x="0" y="0"/>
                  </a:moveTo>
                  <a:lnTo>
                    <a:pt x="3949422" y="713"/>
                  </a:lnTo>
                </a:path>
              </a:pathLst>
            </a:custGeom>
            <a:ln w="3175">
              <a:solidFill>
                <a:srgbClr val="B1B1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4031265" y="6098256"/>
              <a:ext cx="579120" cy="140335"/>
            </a:xfrm>
            <a:custGeom>
              <a:avLst/>
              <a:gdLst/>
              <a:ahLst/>
              <a:cxnLst/>
              <a:rect l="l" t="t" r="r" b="b"/>
              <a:pathLst>
                <a:path w="579120" h="140335">
                  <a:moveTo>
                    <a:pt x="579123" y="0"/>
                  </a:moveTo>
                  <a:lnTo>
                    <a:pt x="0" y="0"/>
                  </a:lnTo>
                  <a:lnTo>
                    <a:pt x="0" y="139955"/>
                  </a:lnTo>
                  <a:lnTo>
                    <a:pt x="579123" y="139955"/>
                  </a:lnTo>
                  <a:lnTo>
                    <a:pt x="579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2532197" y="6204381"/>
            <a:ext cx="88265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 spc="20">
                <a:solidFill>
                  <a:srgbClr val="808080"/>
                </a:solidFill>
                <a:latin typeface="Arial"/>
                <a:cs typeface="Arial"/>
              </a:rPr>
              <a:t>18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605027" y="301752"/>
            <a:ext cx="8037830" cy="6040120"/>
            <a:chOff x="605027" y="301752"/>
            <a:chExt cx="8037830" cy="6040120"/>
          </a:xfrm>
        </p:grpSpPr>
        <p:sp>
          <p:nvSpPr>
            <p:cNvPr id="96" name="object 96"/>
            <p:cNvSpPr/>
            <p:nvPr/>
          </p:nvSpPr>
          <p:spPr>
            <a:xfrm>
              <a:off x="605027" y="3592168"/>
              <a:ext cx="4083453" cy="27491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690872" y="2002535"/>
              <a:ext cx="3521964" cy="30845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632448" y="301752"/>
              <a:ext cx="2010155" cy="20177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/>
          <p:cNvSpPr/>
          <p:nvPr/>
        </p:nvSpPr>
        <p:spPr>
          <a:xfrm>
            <a:off x="8816340" y="152400"/>
            <a:ext cx="2506979" cy="2316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858756" y="4160520"/>
            <a:ext cx="2212848" cy="2421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50"/>
              <a:t>12/4/2022</a:t>
            </a:r>
          </a:p>
        </p:txBody>
      </p:sp>
      <p:sp>
        <p:nvSpPr>
          <p:cNvPr id="102" name="object 10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pc="-95"/>
              <a:t>SYCHEM </a:t>
            </a:r>
            <a:r>
              <a:rPr dirty="0" spc="-100"/>
              <a:t>GROUP </a:t>
            </a:r>
            <a:r>
              <a:rPr dirty="0" spc="-85"/>
              <a:t>OF</a:t>
            </a:r>
            <a:r>
              <a:rPr dirty="0" spc="-120"/>
              <a:t> </a:t>
            </a:r>
            <a:r>
              <a:rPr dirty="0" spc="-80"/>
              <a:t>COMPANIES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2022-04-12T09:10:23Z</dcterms:created>
  <dcterms:modified xsi:type="dcterms:W3CDTF">2022-04-12T09:10:23Z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2022-04-12T00:00:00Z</vt:filetime>
  </property>
</Properties>
</file>