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8.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9.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0.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1.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81" r:id="rId3"/>
    <p:sldMasterId id="2147483684" r:id="rId4"/>
    <p:sldMasterId id="2147483687" r:id="rId5"/>
    <p:sldMasterId id="2147483693" r:id="rId6"/>
    <p:sldMasterId id="2147483696" r:id="rId7"/>
    <p:sldMasterId id="2147483699" r:id="rId8"/>
    <p:sldMasterId id="2147483702" r:id="rId9"/>
    <p:sldMasterId id="2147483705" r:id="rId10"/>
    <p:sldMasterId id="2147483708" r:id="rId11"/>
    <p:sldMasterId id="2147483711" r:id="rId12"/>
    <p:sldMasterId id="2147483714" r:id="rId13"/>
    <p:sldMasterId id="2147483718" r:id="rId14"/>
    <p:sldMasterId id="2147483721" r:id="rId15"/>
  </p:sldMasterIdLst>
  <p:notesMasterIdLst>
    <p:notesMasterId r:id="rId36"/>
  </p:notesMasterIdLst>
  <p:sldIdLst>
    <p:sldId id="307" r:id="rId16"/>
    <p:sldId id="308" r:id="rId17"/>
    <p:sldId id="309" r:id="rId18"/>
    <p:sldId id="311" r:id="rId19"/>
    <p:sldId id="313" r:id="rId20"/>
    <p:sldId id="314" r:id="rId21"/>
    <p:sldId id="315" r:id="rId22"/>
    <p:sldId id="316" r:id="rId23"/>
    <p:sldId id="317" r:id="rId24"/>
    <p:sldId id="318" r:id="rId25"/>
    <p:sldId id="319" r:id="rId26"/>
    <p:sldId id="320" r:id="rId27"/>
    <p:sldId id="321" r:id="rId28"/>
    <p:sldId id="322" r:id="rId29"/>
    <p:sldId id="323" r:id="rId30"/>
    <p:sldId id="328" r:id="rId31"/>
    <p:sldId id="324" r:id="rId32"/>
    <p:sldId id="325" r:id="rId33"/>
    <p:sldId id="326" r:id="rId34"/>
    <p:sldId id="327"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81" autoAdjust="0"/>
    <p:restoredTop sz="75313" autoAdjust="0"/>
  </p:normalViewPr>
  <p:slideViewPr>
    <p:cSldViewPr snapToGrid="0">
      <p:cViewPr varScale="1">
        <p:scale>
          <a:sx n="83" d="100"/>
          <a:sy n="83" d="100"/>
        </p:scale>
        <p:origin x="196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theme" Target="theme/theme1.xml"/><Relationship Id="rId21" Type="http://schemas.openxmlformats.org/officeDocument/2006/relationships/slide" Target="slides/slide6.xml"/><Relationship Id="rId34" Type="http://schemas.openxmlformats.org/officeDocument/2006/relationships/slide" Target="slides/slide1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G:\&#932;&#959;%20Drive%20&#956;&#959;&#965;\2.%20F4F_LIFE15%20ENVGR000257\Partners\1.%20ESDAK\8.%20&#923;&#949;&#953;&#964;&#959;&#965;&#961;&#947;&#943;&#945;%20&#928;&#953;&#955;&#959;&#964;&#953;&#954;&#942;&#962;%20&#924;&#959;&#957;&#940;&#948;&#945;&#962;\THIRD%20OPERATIONAL%20PERIOD_2020\&#918;&#933;&#915;&#921;&#931;&#917;&#921;&#931;\F4F_&#918;&#965;&#947;&#953;&#963;&#949;&#953;&#962;_2020_22092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800" dirty="0"/>
              <a:t>Total collected food waste &amp; Green waste per </a:t>
            </a:r>
            <a:r>
              <a:rPr lang="en-US" sz="1800" baseline="0" dirty="0"/>
              <a:t>unit</a:t>
            </a:r>
            <a:r>
              <a:rPr lang="en-US" sz="1800" dirty="0"/>
              <a:t> (Kg)</a:t>
            </a:r>
            <a:endParaRPr lang="el-GR" sz="1800" dirty="0"/>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0.22920234646520077"/>
          <c:y val="0.13090391833673792"/>
          <c:w val="0.74651616278921373"/>
          <c:h val="0.73427489622327458"/>
        </c:manualLayout>
      </c:layout>
      <c:barChart>
        <c:barDir val="bar"/>
        <c:grouping val="clustered"/>
        <c:varyColors val="0"/>
        <c:ser>
          <c:idx val="0"/>
          <c:order val="0"/>
          <c:tx>
            <c:strRef>
              <c:f>'Total ALL'!$L$2</c:f>
              <c:strCache>
                <c:ptCount val="1"/>
                <c:pt idx="0">
                  <c:v>Total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'Total ALL'!$C$4:$C$27</c:f>
              <c:strCache>
                <c:ptCount val="24"/>
                <c:pt idx="0">
                  <c:v>SM LEVINOU - THERISSOU</c:v>
                </c:pt>
                <c:pt idx="1">
                  <c:v>SM GIOFYRO</c:v>
                </c:pt>
                <c:pt idx="2">
                  <c:v>SM OULAF PALME</c:v>
                </c:pt>
                <c:pt idx="3">
                  <c:v>SM HRAKLH</c:v>
                </c:pt>
                <c:pt idx="4">
                  <c:v>SM PARALIAKH</c:v>
                </c:pt>
                <c:pt idx="5">
                  <c:v>SM ST JOHN</c:v>
                </c:pt>
                <c:pt idx="6">
                  <c:v>SM KNOSSOU</c:v>
                </c:pt>
                <c:pt idx="7">
                  <c:v>SM IEROLOHITON</c:v>
                </c:pt>
                <c:pt idx="8">
                  <c:v>SM KOKKINI</c:v>
                </c:pt>
                <c:pt idx="9">
                  <c:v>SM CHERSSONISSOS</c:v>
                </c:pt>
                <c:pt idx="10">
                  <c:v>SM MALIA</c:v>
                </c:pt>
                <c:pt idx="11">
                  <c:v>HOTEL Creta Maris</c:v>
                </c:pt>
                <c:pt idx="12">
                  <c:v>RESTAURANTS</c:v>
                </c:pt>
                <c:pt idx="13">
                  <c:v>SM GAZI</c:v>
                </c:pt>
                <c:pt idx="14">
                  <c:v>HOTEL Apollonia</c:v>
                </c:pt>
                <c:pt idx="15">
                  <c:v>HOTEL St Marina</c:v>
                </c:pt>
                <c:pt idx="16">
                  <c:v>HOTEL Candia Maris</c:v>
                </c:pt>
                <c:pt idx="17">
                  <c:v>HOTEL Agapi Beach</c:v>
                </c:pt>
                <c:pt idx="18">
                  <c:v>ARMY</c:v>
                </c:pt>
                <c:pt idx="19">
                  <c:v>GRAPES</c:v>
                </c:pt>
                <c:pt idx="20">
                  <c:v>GREENHOUSE VEGETABLE WASTE</c:v>
                </c:pt>
                <c:pt idx="21">
                  <c:v>Aquila Atlantis</c:v>
                </c:pt>
                <c:pt idx="22">
                  <c:v>Galaxy</c:v>
                </c:pt>
                <c:pt idx="23">
                  <c:v>Olive Green</c:v>
                </c:pt>
              </c:strCache>
            </c:strRef>
          </c:cat>
          <c:val>
            <c:numRef>
              <c:f>'Total ALL'!$L$4:$L$27</c:f>
              <c:numCache>
                <c:formatCode>#,##0.00</c:formatCode>
                <c:ptCount val="24"/>
                <c:pt idx="0">
                  <c:v>9899.5000000000018</c:v>
                </c:pt>
                <c:pt idx="1">
                  <c:v>4534.8</c:v>
                </c:pt>
                <c:pt idx="2">
                  <c:v>12843</c:v>
                </c:pt>
                <c:pt idx="3">
                  <c:v>11188.400000000001</c:v>
                </c:pt>
                <c:pt idx="4">
                  <c:v>6952.7000000000007</c:v>
                </c:pt>
                <c:pt idx="5">
                  <c:v>12196.400000000001</c:v>
                </c:pt>
                <c:pt idx="6">
                  <c:v>6904.8</c:v>
                </c:pt>
                <c:pt idx="7">
                  <c:v>8804.6999999999989</c:v>
                </c:pt>
                <c:pt idx="8">
                  <c:v>18465</c:v>
                </c:pt>
                <c:pt idx="9">
                  <c:v>19656.5</c:v>
                </c:pt>
                <c:pt idx="10">
                  <c:v>20983.1</c:v>
                </c:pt>
                <c:pt idx="11">
                  <c:v>220165.50000000003</c:v>
                </c:pt>
                <c:pt idx="12">
                  <c:v>4947.4000000000005</c:v>
                </c:pt>
                <c:pt idx="13">
                  <c:v>6184.2000000000007</c:v>
                </c:pt>
                <c:pt idx="14">
                  <c:v>44706.400000000001</c:v>
                </c:pt>
                <c:pt idx="15">
                  <c:v>6626.7000000000007</c:v>
                </c:pt>
                <c:pt idx="16">
                  <c:v>8465.2000000000007</c:v>
                </c:pt>
                <c:pt idx="17">
                  <c:v>4641.5</c:v>
                </c:pt>
                <c:pt idx="18">
                  <c:v>26491.200000000001</c:v>
                </c:pt>
                <c:pt idx="19">
                  <c:v>19445.599999999999</c:v>
                </c:pt>
                <c:pt idx="20">
                  <c:v>8950</c:v>
                </c:pt>
                <c:pt idx="21">
                  <c:v>26303.499999999996</c:v>
                </c:pt>
                <c:pt idx="22">
                  <c:v>14820.000000000002</c:v>
                </c:pt>
                <c:pt idx="23">
                  <c:v>3928.4999999999995</c:v>
                </c:pt>
              </c:numCache>
            </c:numRef>
          </c:val>
          <c:extLst>
            <c:ext xmlns:c16="http://schemas.microsoft.com/office/drawing/2014/chart" uri="{C3380CC4-5D6E-409C-BE32-E72D297353CC}">
              <c16:uniqueId val="{00000000-0941-45C7-89F4-D084F890394D}"/>
            </c:ext>
          </c:extLst>
        </c:ser>
        <c:dLbls>
          <c:showLegendKey val="0"/>
          <c:showVal val="0"/>
          <c:showCatName val="0"/>
          <c:showSerName val="0"/>
          <c:showPercent val="0"/>
          <c:showBubbleSize val="0"/>
        </c:dLbls>
        <c:gapWidth val="150"/>
        <c:axId val="1088792128"/>
        <c:axId val="1088785472"/>
      </c:barChart>
      <c:catAx>
        <c:axId val="1088792128"/>
        <c:scaling>
          <c:orientation val="minMax"/>
        </c:scaling>
        <c:delete val="0"/>
        <c:axPos val="l"/>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ysClr val="windowText" lastClr="000000">
                        <a:lumMod val="65000"/>
                        <a:lumOff val="35000"/>
                      </a:sysClr>
                    </a:solidFill>
                    <a:latin typeface="+mn-lt"/>
                    <a:ea typeface="+mn-ea"/>
                    <a:cs typeface="+mn-cs"/>
                  </a:defRPr>
                </a:pPr>
                <a:r>
                  <a:rPr lang="en-US" sz="1200" b="1" i="0" cap="all" baseline="0" dirty="0">
                    <a:effectLst/>
                  </a:rPr>
                  <a:t>Collaborated units (hotels, supermarkets)</a:t>
                </a:r>
                <a:endParaRPr lang="el-GR" sz="1200" dirty="0">
                  <a:effectLst/>
                </a:endParaRPr>
              </a:p>
            </c:rich>
          </c:tx>
          <c:layout>
            <c:manualLayout>
              <c:xMode val="edge"/>
              <c:yMode val="edge"/>
              <c:x val="1.7812036056270925E-2"/>
              <c:y val="0.14980641649285623"/>
            </c:manualLayout>
          </c:layout>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ysClr val="windowText" lastClr="000000">
                      <a:lumMod val="65000"/>
                      <a:lumOff val="35000"/>
                    </a:sysClr>
                  </a:solidFill>
                  <a:latin typeface="+mn-lt"/>
                  <a:ea typeface="+mn-ea"/>
                  <a:cs typeface="+mn-cs"/>
                </a:defRPr>
              </a:pPr>
              <a:endParaRPr lang="el-GR"/>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l-GR"/>
          </a:p>
        </c:txPr>
        <c:crossAx val="1088785472"/>
        <c:crosses val="autoZero"/>
        <c:auto val="1"/>
        <c:lblAlgn val="ctr"/>
        <c:lblOffset val="100"/>
        <c:tickLblSkip val="1"/>
        <c:noMultiLvlLbl val="0"/>
      </c:catAx>
      <c:valAx>
        <c:axId val="1088785472"/>
        <c:scaling>
          <c:orientation val="minMax"/>
          <c:max val="250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ysClr val="windowText" lastClr="000000">
                        <a:lumMod val="65000"/>
                        <a:lumOff val="35000"/>
                      </a:sysClr>
                    </a:solidFill>
                    <a:latin typeface="+mn-lt"/>
                    <a:ea typeface="+mn-ea"/>
                    <a:cs typeface="+mn-cs"/>
                  </a:defRPr>
                </a:pPr>
                <a:r>
                  <a:rPr lang="en-US" sz="1200" b="1" i="0" cap="all" baseline="0">
                    <a:effectLst/>
                  </a:rPr>
                  <a:t>CoLLECTED QUANTITIES (KG)</a:t>
                </a:r>
                <a:endParaRPr lang="el-GR" sz="1200"/>
              </a:p>
            </c:rich>
          </c:tx>
          <c:layout>
            <c:manualLayout>
              <c:xMode val="edge"/>
              <c:yMode val="edge"/>
              <c:x val="0.41918239555549885"/>
              <c:y val="0.94128110174567714"/>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ysClr val="windowText" lastClr="000000">
                      <a:lumMod val="65000"/>
                      <a:lumOff val="35000"/>
                    </a:sysClr>
                  </a:solidFill>
                  <a:latin typeface="+mn-lt"/>
                  <a:ea typeface="+mn-ea"/>
                  <a:cs typeface="+mn-cs"/>
                </a:defRPr>
              </a:pPr>
              <a:endParaRPr lang="el-GR"/>
            </a:p>
          </c:txPr>
        </c:title>
        <c:numFmt formatCode="#,##0" sourceLinked="0"/>
        <c:majorTickMark val="out"/>
        <c:minorTickMark val="none"/>
        <c:tickLblPos val="nextTo"/>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crossAx val="1088792128"/>
        <c:crossesAt val="1"/>
        <c:crossBetween val="midCat"/>
        <c:majorUnit val="50000"/>
        <c:minorUnit val="1000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8B63EE-6640-47AB-B194-FFBA1C8C885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09C7DFB9-CA31-46CD-AE0C-E4B13201C617}">
      <dgm:prSet phldrT="[Κείμενο]"/>
      <dgm:spPr>
        <a:xfrm>
          <a:off x="82341" y="0"/>
          <a:ext cx="2660715" cy="648551"/>
        </a:xfrm>
        <a:prstGeom prst="rect">
          <a:avLst/>
        </a:prstGeom>
        <a:gradFill flip="none" rotWithShape="0">
          <a:gsLst>
            <a:gs pos="0">
              <a:srgbClr val="4472C4">
                <a:lumMod val="50000"/>
                <a:shade val="30000"/>
                <a:satMod val="115000"/>
              </a:srgbClr>
            </a:gs>
            <a:gs pos="50000">
              <a:srgbClr val="4472C4">
                <a:lumMod val="50000"/>
                <a:shade val="67500"/>
                <a:satMod val="115000"/>
              </a:srgbClr>
            </a:gs>
            <a:gs pos="100000">
              <a:srgbClr val="4472C4">
                <a:lumMod val="50000"/>
                <a:shade val="100000"/>
                <a:satMod val="115000"/>
              </a:srgbClr>
            </a:gs>
          </a:gsLst>
          <a:lin ang="2700000" scaled="1"/>
          <a:tileRect/>
        </a:gradFill>
        <a:ln w="12700" cap="flat" cmpd="sng" algn="ctr">
          <a:solidFill>
            <a:srgbClr val="4472C4">
              <a:hueOff val="0"/>
              <a:satOff val="0"/>
              <a:lumOff val="0"/>
              <a:alphaOff val="0"/>
            </a:srgbClr>
          </a:solidFill>
          <a:prstDash val="solid"/>
          <a:miter lim="800000"/>
        </a:ln>
        <a:effectLst/>
      </dgm:spPr>
      <dgm:t>
        <a:bodyPr/>
        <a:lstStyle/>
        <a:p>
          <a:r>
            <a:rPr lang="en-GB" b="1" dirty="0">
              <a:solidFill>
                <a:sysClr val="window" lastClr="FFFFFF"/>
              </a:solidFill>
              <a:latin typeface="Tahoma" pitchFamily="34" charset="0"/>
              <a:ea typeface="Tahoma" pitchFamily="34" charset="0"/>
              <a:cs typeface="Tahoma" pitchFamily="34" charset="0"/>
            </a:rPr>
            <a:t>Actions B1, B2, B3, B6 </a:t>
          </a:r>
          <a:r>
            <a:rPr lang="el-GR" b="1" dirty="0">
              <a:solidFill>
                <a:sysClr val="window" lastClr="FFFFFF"/>
              </a:solidFill>
              <a:latin typeface="Tahoma" pitchFamily="34" charset="0"/>
              <a:ea typeface="Tahoma" pitchFamily="34" charset="0"/>
              <a:cs typeface="Tahoma" pitchFamily="34" charset="0"/>
            </a:rPr>
            <a:t>&amp; </a:t>
          </a:r>
          <a:r>
            <a:rPr lang="en-GB" b="1" dirty="0">
              <a:solidFill>
                <a:sysClr val="window" lastClr="FFFFFF"/>
              </a:solidFill>
              <a:latin typeface="Tahoma" pitchFamily="34" charset="0"/>
              <a:ea typeface="Tahoma" pitchFamily="34" charset="0"/>
              <a:cs typeface="Tahoma" pitchFamily="34" charset="0"/>
            </a:rPr>
            <a:t>C2</a:t>
          </a:r>
          <a:endParaRPr lang="el-GR" dirty="0">
            <a:solidFill>
              <a:sysClr val="window" lastClr="FFFFFF"/>
            </a:solidFill>
            <a:latin typeface="Tahoma" pitchFamily="34" charset="0"/>
            <a:ea typeface="Tahoma" pitchFamily="34" charset="0"/>
            <a:cs typeface="Tahoma" pitchFamily="34" charset="0"/>
          </a:endParaRPr>
        </a:p>
      </dgm:t>
    </dgm:pt>
    <dgm:pt modelId="{B2248257-442D-4DA3-AE5E-D6CF2CFF0C6B}" type="parTrans" cxnId="{AE947165-1916-413E-8B22-E471FE0B6F67}">
      <dgm:prSet/>
      <dgm:spPr/>
      <dgm:t>
        <a:bodyPr/>
        <a:lstStyle/>
        <a:p>
          <a:endParaRPr lang="el-GR"/>
        </a:p>
      </dgm:t>
    </dgm:pt>
    <dgm:pt modelId="{81A2B883-086D-4017-BF46-F8E73A67E9BF}" type="sibTrans" cxnId="{AE947165-1916-413E-8B22-E471FE0B6F67}">
      <dgm:prSet/>
      <dgm:spPr/>
      <dgm:t>
        <a:bodyPr/>
        <a:lstStyle/>
        <a:p>
          <a:endParaRPr lang="el-GR"/>
        </a:p>
      </dgm:t>
    </dgm:pt>
    <dgm:pt modelId="{27663369-2AFD-49B6-9CD6-BCBAF024502F}">
      <dgm:prSet phldrT="[Κείμενο]" custT="1"/>
      <dgm:spPr>
        <a:xfrm>
          <a:off x="85495" y="625630"/>
          <a:ext cx="2663669" cy="2017575"/>
        </a:xfrm>
        <a:prstGeom prst="rect">
          <a:avLst/>
        </a:prstGeom>
        <a:gradFill flip="none" rotWithShape="0">
          <a:gsLst>
            <a:gs pos="0">
              <a:srgbClr val="4472C4">
                <a:lumMod val="75000"/>
                <a:tint val="66000"/>
                <a:satMod val="160000"/>
              </a:srgbClr>
            </a:gs>
            <a:gs pos="50000">
              <a:srgbClr val="4472C4">
                <a:lumMod val="75000"/>
                <a:tint val="44500"/>
                <a:satMod val="160000"/>
              </a:srgbClr>
            </a:gs>
            <a:gs pos="100000">
              <a:srgbClr val="4472C4">
                <a:lumMod val="75000"/>
                <a:tint val="23500"/>
                <a:satMod val="160000"/>
              </a:srgbClr>
            </a:gs>
          </a:gsLst>
          <a:lin ang="5400000" scaled="1"/>
          <a:tileRect/>
        </a:gradFill>
        <a:ln w="12700" cap="flat" cmpd="sng" algn="ctr">
          <a:solidFill>
            <a:srgbClr val="4472C4">
              <a:alpha val="90000"/>
              <a:tint val="40000"/>
              <a:hueOff val="0"/>
              <a:satOff val="0"/>
              <a:lumOff val="0"/>
              <a:alphaOff val="0"/>
            </a:srgbClr>
          </a:solidFill>
          <a:prstDash val="solid"/>
          <a:miter lim="800000"/>
        </a:ln>
        <a:effectLst/>
      </dgm:spPr>
      <dgm:t>
        <a:bodyPr/>
        <a:lstStyle/>
        <a:p>
          <a:pPr marL="177800" indent="-177800" algn="l"/>
          <a:r>
            <a:rPr lang="en-GB" sz="1600" u="none" dirty="0">
              <a:solidFill>
                <a:sysClr val="windowText" lastClr="000000">
                  <a:hueOff val="0"/>
                  <a:satOff val="0"/>
                  <a:lumOff val="0"/>
                  <a:alphaOff val="0"/>
                </a:sysClr>
              </a:solidFill>
              <a:latin typeface="Tahoma" pitchFamily="34" charset="0"/>
              <a:ea typeface="Tahoma" pitchFamily="34" charset="0"/>
              <a:cs typeface="Tahoma" pitchFamily="34" charset="0"/>
            </a:rPr>
            <a:t>Design, operate and evaluate a separated collection scheme for hotels’ food wastes </a:t>
          </a:r>
          <a:endParaRPr lang="el-GR" sz="1600" u="none" dirty="0">
            <a:solidFill>
              <a:sysClr val="windowText" lastClr="000000">
                <a:hueOff val="0"/>
                <a:satOff val="0"/>
                <a:lumOff val="0"/>
                <a:alphaOff val="0"/>
              </a:sysClr>
            </a:solidFill>
            <a:latin typeface="Tahoma" pitchFamily="34" charset="0"/>
            <a:ea typeface="Tahoma" pitchFamily="34" charset="0"/>
            <a:cs typeface="Tahoma" pitchFamily="34" charset="0"/>
          </a:endParaRPr>
        </a:p>
      </dgm:t>
    </dgm:pt>
    <dgm:pt modelId="{E6C51EB9-4647-4CB0-8EB1-A5DA13EF27B8}" type="parTrans" cxnId="{23B5A783-68D6-489C-B821-4094FA5966BE}">
      <dgm:prSet/>
      <dgm:spPr/>
      <dgm:t>
        <a:bodyPr/>
        <a:lstStyle/>
        <a:p>
          <a:endParaRPr lang="el-GR"/>
        </a:p>
      </dgm:t>
    </dgm:pt>
    <dgm:pt modelId="{D9BAD74A-FF9C-4AE4-981E-87F2FAD822A7}" type="sibTrans" cxnId="{23B5A783-68D6-489C-B821-4094FA5966BE}">
      <dgm:prSet/>
      <dgm:spPr/>
      <dgm:t>
        <a:bodyPr/>
        <a:lstStyle/>
        <a:p>
          <a:endParaRPr lang="el-GR"/>
        </a:p>
      </dgm:t>
    </dgm:pt>
    <dgm:pt modelId="{57297B94-1ACD-4489-8D66-C60B6830885C}">
      <dgm:prSet phldrT="[Κείμενο]" custT="1"/>
      <dgm:spPr>
        <a:xfrm>
          <a:off x="3037779" y="38080"/>
          <a:ext cx="2661274" cy="549470"/>
        </a:xfrm>
        <a:prstGeom prst="rect">
          <a:avLst/>
        </a:prstGeom>
        <a:gradFill flip="none" rotWithShape="0">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12700" cap="flat" cmpd="sng" algn="ctr">
          <a:solidFill>
            <a:srgbClr val="4472C4">
              <a:hueOff val="0"/>
              <a:satOff val="0"/>
              <a:lumOff val="0"/>
              <a:alphaOff val="0"/>
            </a:srgbClr>
          </a:solidFill>
          <a:prstDash val="solid"/>
          <a:miter lim="800000"/>
        </a:ln>
        <a:effectLst/>
      </dgm:spPr>
      <dgm:t>
        <a:bodyPr/>
        <a:lstStyle/>
        <a:p>
          <a:r>
            <a:rPr lang="en-GB" sz="1800" b="1" dirty="0">
              <a:solidFill>
                <a:sysClr val="window" lastClr="FFFFFF"/>
              </a:solidFill>
              <a:latin typeface="Tahoma" pitchFamily="34" charset="0"/>
              <a:ea typeface="Tahoma" pitchFamily="34" charset="0"/>
              <a:cs typeface="Tahoma" pitchFamily="34" charset="0"/>
            </a:rPr>
            <a:t>Action B4, B5 </a:t>
          </a:r>
          <a:r>
            <a:rPr lang="el-GR" sz="1800" b="1" dirty="0">
              <a:solidFill>
                <a:sysClr val="window" lastClr="FFFFFF"/>
              </a:solidFill>
              <a:latin typeface="Tahoma" pitchFamily="34" charset="0"/>
              <a:ea typeface="Tahoma" pitchFamily="34" charset="0"/>
              <a:cs typeface="Tahoma" pitchFamily="34" charset="0"/>
            </a:rPr>
            <a:t>&amp; </a:t>
          </a:r>
          <a:r>
            <a:rPr lang="en-GB" sz="1800" b="1" dirty="0">
              <a:solidFill>
                <a:sysClr val="window" lastClr="FFFFFF"/>
              </a:solidFill>
              <a:latin typeface="Tahoma" pitchFamily="34" charset="0"/>
              <a:ea typeface="Tahoma" pitchFamily="34" charset="0"/>
              <a:cs typeface="Tahoma" pitchFamily="34" charset="0"/>
            </a:rPr>
            <a:t>B6</a:t>
          </a:r>
          <a:endParaRPr lang="el-GR" sz="1800" dirty="0">
            <a:solidFill>
              <a:sysClr val="window" lastClr="FFFFFF"/>
            </a:solidFill>
            <a:latin typeface="Tahoma" pitchFamily="34" charset="0"/>
            <a:ea typeface="Tahoma" pitchFamily="34" charset="0"/>
            <a:cs typeface="Tahoma" pitchFamily="34" charset="0"/>
          </a:endParaRPr>
        </a:p>
      </dgm:t>
    </dgm:pt>
    <dgm:pt modelId="{22E5A116-3044-4A7E-B742-4BC8E2BEE947}" type="parTrans" cxnId="{E9471638-FFDC-4D92-A982-B30FBE6A6E7C}">
      <dgm:prSet/>
      <dgm:spPr/>
      <dgm:t>
        <a:bodyPr/>
        <a:lstStyle/>
        <a:p>
          <a:endParaRPr lang="el-GR"/>
        </a:p>
      </dgm:t>
    </dgm:pt>
    <dgm:pt modelId="{B9E63E89-0F2E-4915-89DA-75E05FA0D3E6}" type="sibTrans" cxnId="{E9471638-FFDC-4D92-A982-B30FBE6A6E7C}">
      <dgm:prSet/>
      <dgm:spPr/>
      <dgm:t>
        <a:bodyPr/>
        <a:lstStyle/>
        <a:p>
          <a:endParaRPr lang="el-GR"/>
        </a:p>
      </dgm:t>
    </dgm:pt>
    <dgm:pt modelId="{2231B503-2126-432F-8392-11F9BD97ED14}">
      <dgm:prSet phldrT="[Κείμενο]" custT="1"/>
      <dgm:spPr>
        <a:xfrm>
          <a:off x="6071632" y="38080"/>
          <a:ext cx="2661274" cy="549470"/>
        </a:xfrm>
        <a:prstGeom prst="rect">
          <a:avLst/>
        </a:prstGeom>
        <a:gradFill flip="none" rotWithShape="0">
          <a:gsLst>
            <a:gs pos="0">
              <a:srgbClr val="7ABC32">
                <a:shade val="30000"/>
                <a:satMod val="115000"/>
              </a:srgbClr>
            </a:gs>
            <a:gs pos="50000">
              <a:srgbClr val="7ABC32">
                <a:shade val="67500"/>
                <a:satMod val="115000"/>
              </a:srgbClr>
            </a:gs>
            <a:gs pos="100000">
              <a:srgbClr val="7ABC32">
                <a:shade val="100000"/>
                <a:satMod val="115000"/>
              </a:srgbClr>
            </a:gs>
          </a:gsLst>
          <a:lin ang="5400000" scaled="1"/>
          <a:tileRect/>
        </a:gradFill>
        <a:ln w="12700" cap="flat" cmpd="sng" algn="ctr">
          <a:solidFill>
            <a:srgbClr val="4472C4">
              <a:hueOff val="0"/>
              <a:satOff val="0"/>
              <a:lumOff val="0"/>
              <a:alphaOff val="0"/>
            </a:srgbClr>
          </a:solidFill>
          <a:prstDash val="solid"/>
          <a:miter lim="800000"/>
        </a:ln>
        <a:effectLst/>
      </dgm:spPr>
      <dgm:t>
        <a:bodyPr/>
        <a:lstStyle/>
        <a:p>
          <a:r>
            <a:rPr lang="en-GB" sz="1800" b="1" dirty="0">
              <a:solidFill>
                <a:sysClr val="window" lastClr="FFFFFF"/>
              </a:solidFill>
              <a:latin typeface="Tahoma" pitchFamily="34" charset="0"/>
              <a:ea typeface="Tahoma" pitchFamily="34" charset="0"/>
              <a:cs typeface="Tahoma" pitchFamily="34" charset="0"/>
            </a:rPr>
            <a:t>Action B6 </a:t>
          </a:r>
          <a:r>
            <a:rPr lang="el-GR" sz="1800" b="1" dirty="0">
              <a:solidFill>
                <a:sysClr val="window" lastClr="FFFFFF"/>
              </a:solidFill>
              <a:latin typeface="Tahoma" pitchFamily="34" charset="0"/>
              <a:ea typeface="Tahoma" pitchFamily="34" charset="0"/>
              <a:cs typeface="Tahoma" pitchFamily="34" charset="0"/>
            </a:rPr>
            <a:t>&amp; </a:t>
          </a:r>
          <a:r>
            <a:rPr lang="en-GB" sz="1800" b="1" dirty="0">
              <a:solidFill>
                <a:sysClr val="window" lastClr="FFFFFF"/>
              </a:solidFill>
              <a:latin typeface="Tahoma" pitchFamily="34" charset="0"/>
              <a:ea typeface="Tahoma" pitchFamily="34" charset="0"/>
              <a:cs typeface="Tahoma" pitchFamily="34" charset="0"/>
            </a:rPr>
            <a:t>C2</a:t>
          </a:r>
          <a:endParaRPr lang="el-GR" sz="1800" b="1" dirty="0">
            <a:solidFill>
              <a:sysClr val="window" lastClr="FFFFFF"/>
            </a:solidFill>
            <a:latin typeface="Tahoma" pitchFamily="34" charset="0"/>
            <a:ea typeface="Tahoma" pitchFamily="34" charset="0"/>
            <a:cs typeface="Tahoma" pitchFamily="34" charset="0"/>
          </a:endParaRPr>
        </a:p>
      </dgm:t>
    </dgm:pt>
    <dgm:pt modelId="{26218F5B-14B1-4399-A94E-93A29C6114CD}" type="parTrans" cxnId="{BC04A11E-F256-4470-91EF-7B7F3D932274}">
      <dgm:prSet/>
      <dgm:spPr/>
      <dgm:t>
        <a:bodyPr/>
        <a:lstStyle/>
        <a:p>
          <a:endParaRPr lang="el-GR"/>
        </a:p>
      </dgm:t>
    </dgm:pt>
    <dgm:pt modelId="{0F6F4F29-F79C-494A-A6C3-86B5BF243AFA}" type="sibTrans" cxnId="{BC04A11E-F256-4470-91EF-7B7F3D932274}">
      <dgm:prSet/>
      <dgm:spPr/>
      <dgm:t>
        <a:bodyPr/>
        <a:lstStyle/>
        <a:p>
          <a:endParaRPr lang="el-GR"/>
        </a:p>
      </dgm:t>
    </dgm:pt>
    <dgm:pt modelId="{56512D0D-AEA4-4129-8457-580133ED4284}">
      <dgm:prSet phldrT="[Κείμενο]" custT="1"/>
      <dgm:spPr>
        <a:xfrm>
          <a:off x="6071632" y="587550"/>
          <a:ext cx="2661274" cy="2017575"/>
        </a:xfrm>
        <a:prstGeom prst="rect">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12700" cap="flat" cmpd="sng" algn="ctr">
          <a:solidFill>
            <a:srgbClr val="4472C4">
              <a:alpha val="90000"/>
              <a:tint val="40000"/>
              <a:hueOff val="0"/>
              <a:satOff val="0"/>
              <a:lumOff val="0"/>
              <a:alphaOff val="0"/>
            </a:srgbClr>
          </a:solidFill>
          <a:prstDash val="solid"/>
          <a:miter lim="800000"/>
        </a:ln>
        <a:effectLst/>
      </dgm:spPr>
      <dgm:t>
        <a:bodyPr/>
        <a:lstStyle/>
        <a:p>
          <a:pPr algn="l"/>
          <a:r>
            <a:rPr lang="en-GB" sz="1600" u="none" dirty="0">
              <a:solidFill>
                <a:sysClr val="windowText" lastClr="000000">
                  <a:hueOff val="0"/>
                  <a:satOff val="0"/>
                  <a:lumOff val="0"/>
                  <a:alphaOff val="0"/>
                </a:sysClr>
              </a:solidFill>
              <a:latin typeface="Tahoma" pitchFamily="34" charset="0"/>
              <a:ea typeface="Tahoma" pitchFamily="34" charset="0"/>
              <a:cs typeface="Tahoma" pitchFamily="34" charset="0"/>
            </a:rPr>
            <a:t>Evaluate the environmental, marketing and economic aspects of the process in a full size application</a:t>
          </a:r>
          <a:endParaRPr lang="el-GR" sz="1600" u="none" dirty="0">
            <a:solidFill>
              <a:sysClr val="windowText" lastClr="000000">
                <a:hueOff val="0"/>
                <a:satOff val="0"/>
                <a:lumOff val="0"/>
                <a:alphaOff val="0"/>
              </a:sysClr>
            </a:solidFill>
            <a:latin typeface="Tahoma" pitchFamily="34" charset="0"/>
            <a:ea typeface="Tahoma" pitchFamily="34" charset="0"/>
            <a:cs typeface="Tahoma" pitchFamily="34" charset="0"/>
          </a:endParaRPr>
        </a:p>
      </dgm:t>
    </dgm:pt>
    <dgm:pt modelId="{A4164626-F05A-445F-A67D-05CA8C29F416}" type="parTrans" cxnId="{A22E3DCE-75A3-4932-8AC7-7203937CB1DD}">
      <dgm:prSet/>
      <dgm:spPr/>
      <dgm:t>
        <a:bodyPr/>
        <a:lstStyle/>
        <a:p>
          <a:endParaRPr lang="el-GR"/>
        </a:p>
      </dgm:t>
    </dgm:pt>
    <dgm:pt modelId="{E89CDC88-AB53-48FC-93CA-F73953267154}" type="sibTrans" cxnId="{A22E3DCE-75A3-4932-8AC7-7203937CB1DD}">
      <dgm:prSet/>
      <dgm:spPr/>
      <dgm:t>
        <a:bodyPr/>
        <a:lstStyle/>
        <a:p>
          <a:endParaRPr lang="el-GR"/>
        </a:p>
      </dgm:t>
    </dgm:pt>
    <dgm:pt modelId="{E60B5C2E-4637-4E83-84E1-A567DA2A1DB2}">
      <dgm:prSet phldrT="[Κείμενο]" custT="1"/>
      <dgm:spPr>
        <a:xfrm>
          <a:off x="3037779" y="587550"/>
          <a:ext cx="2661274" cy="2017575"/>
        </a:xfrm>
        <a:prstGeom prst="rect">
          <a:avLst/>
        </a:prstGeom>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12700" cap="flat" cmpd="sng" algn="ctr">
          <a:solidFill>
            <a:srgbClr val="4472C4">
              <a:alpha val="90000"/>
              <a:tint val="40000"/>
              <a:hueOff val="0"/>
              <a:satOff val="0"/>
              <a:lumOff val="0"/>
              <a:alphaOff val="0"/>
            </a:srgbClr>
          </a:solidFill>
          <a:prstDash val="solid"/>
          <a:miter lim="800000"/>
        </a:ln>
        <a:effectLst/>
      </dgm:spPr>
      <dgm:t>
        <a:bodyPr/>
        <a:lstStyle/>
        <a:p>
          <a:pPr algn="l"/>
          <a:r>
            <a:rPr lang="en-GB" sz="1600" dirty="0">
              <a:solidFill>
                <a:sysClr val="windowText" lastClr="000000">
                  <a:hueOff val="0"/>
                  <a:satOff val="0"/>
                  <a:lumOff val="0"/>
                  <a:alphaOff val="0"/>
                </a:sysClr>
              </a:solidFill>
              <a:latin typeface="Tahoma" pitchFamily="34" charset="0"/>
              <a:ea typeface="Tahoma" pitchFamily="34" charset="0"/>
              <a:cs typeface="Tahoma" pitchFamily="34" charset="0"/>
            </a:rPr>
            <a:t>Evaluate </a:t>
          </a:r>
          <a:r>
            <a:rPr lang="en-GB" sz="1600" u="none" dirty="0">
              <a:solidFill>
                <a:sysClr val="windowText" lastClr="000000">
                  <a:hueOff val="0"/>
                  <a:satOff val="0"/>
                  <a:lumOff val="0"/>
                  <a:alphaOff val="0"/>
                </a:sysClr>
              </a:solidFill>
              <a:latin typeface="Tahoma" pitchFamily="34" charset="0"/>
              <a:ea typeface="Tahoma" pitchFamily="34" charset="0"/>
              <a:cs typeface="Tahoma" pitchFamily="34" charset="0"/>
            </a:rPr>
            <a:t>the quality of the produced feed, determine its commercial value, the possible need for further processing and the customer acceptability</a:t>
          </a:r>
          <a:endParaRPr lang="el-GR" sz="1600" u="none" dirty="0">
            <a:solidFill>
              <a:sysClr val="windowText" lastClr="000000">
                <a:hueOff val="0"/>
                <a:satOff val="0"/>
                <a:lumOff val="0"/>
                <a:alphaOff val="0"/>
              </a:sysClr>
            </a:solidFill>
            <a:latin typeface="Tahoma" pitchFamily="34" charset="0"/>
            <a:ea typeface="Tahoma" pitchFamily="34" charset="0"/>
            <a:cs typeface="Tahoma" pitchFamily="34" charset="0"/>
          </a:endParaRPr>
        </a:p>
      </dgm:t>
    </dgm:pt>
    <dgm:pt modelId="{470E2C5E-3CAD-463F-9097-84D78477F788}" type="sibTrans" cxnId="{4DCDB0A0-24DE-476C-A59A-74D2A8EAA89A}">
      <dgm:prSet/>
      <dgm:spPr/>
      <dgm:t>
        <a:bodyPr/>
        <a:lstStyle/>
        <a:p>
          <a:endParaRPr lang="el-GR"/>
        </a:p>
      </dgm:t>
    </dgm:pt>
    <dgm:pt modelId="{3F393077-5937-44E0-8412-58A88D03CBF5}" type="parTrans" cxnId="{4DCDB0A0-24DE-476C-A59A-74D2A8EAA89A}">
      <dgm:prSet/>
      <dgm:spPr/>
      <dgm:t>
        <a:bodyPr/>
        <a:lstStyle/>
        <a:p>
          <a:endParaRPr lang="el-GR"/>
        </a:p>
      </dgm:t>
    </dgm:pt>
    <dgm:pt modelId="{12D886C9-D338-4FD8-814A-3B736845E879}">
      <dgm:prSet phldrT="[Κείμενο]" custT="1"/>
      <dgm:spPr>
        <a:xfrm>
          <a:off x="85495" y="625630"/>
          <a:ext cx="2663669" cy="2017575"/>
        </a:xfrm>
        <a:prstGeom prst="rect">
          <a:avLst/>
        </a:prstGeom>
        <a:gradFill flip="none" rotWithShape="0">
          <a:gsLst>
            <a:gs pos="0">
              <a:srgbClr val="4472C4">
                <a:lumMod val="75000"/>
                <a:tint val="66000"/>
                <a:satMod val="160000"/>
              </a:srgbClr>
            </a:gs>
            <a:gs pos="50000">
              <a:srgbClr val="4472C4">
                <a:lumMod val="75000"/>
                <a:tint val="44500"/>
                <a:satMod val="160000"/>
              </a:srgbClr>
            </a:gs>
            <a:gs pos="100000">
              <a:srgbClr val="4472C4">
                <a:lumMod val="75000"/>
                <a:tint val="23500"/>
                <a:satMod val="160000"/>
              </a:srgbClr>
            </a:gs>
          </a:gsLst>
          <a:lin ang="5400000" scaled="1"/>
          <a:tileRect/>
        </a:gradFill>
        <a:ln w="12700" cap="flat" cmpd="sng" algn="ctr">
          <a:solidFill>
            <a:srgbClr val="4472C4">
              <a:alpha val="90000"/>
              <a:tint val="40000"/>
              <a:hueOff val="0"/>
              <a:satOff val="0"/>
              <a:lumOff val="0"/>
              <a:alphaOff val="0"/>
            </a:srgbClr>
          </a:solidFill>
          <a:prstDash val="solid"/>
          <a:miter lim="800000"/>
        </a:ln>
        <a:effectLst/>
      </dgm:spPr>
      <dgm:t>
        <a:bodyPr/>
        <a:lstStyle/>
        <a:p>
          <a:pPr marL="185738" indent="-185738" algn="l"/>
          <a:r>
            <a:rPr lang="en-GB" sz="1600" u="none" dirty="0">
              <a:solidFill>
                <a:sysClr val="windowText" lastClr="000000">
                  <a:hueOff val="0"/>
                  <a:satOff val="0"/>
                  <a:lumOff val="0"/>
                  <a:alphaOff val="0"/>
                </a:sysClr>
              </a:solidFill>
              <a:latin typeface="Tahoma" pitchFamily="34" charset="0"/>
              <a:ea typeface="Tahoma" pitchFamily="34" charset="0"/>
              <a:cs typeface="Tahoma" pitchFamily="34" charset="0"/>
            </a:rPr>
            <a:t>Construction and operation of an automated solar </a:t>
          </a:r>
          <a:r>
            <a:rPr lang="en-GB" sz="1600" u="none" dirty="0" smtClean="0">
              <a:solidFill>
                <a:sysClr val="windowText" lastClr="000000">
                  <a:hueOff val="0"/>
                  <a:satOff val="0"/>
                  <a:lumOff val="0"/>
                  <a:alphaOff val="0"/>
                </a:sysClr>
              </a:solidFill>
              <a:latin typeface="Tahoma" pitchFamily="34" charset="0"/>
              <a:ea typeface="Tahoma" pitchFamily="34" charset="0"/>
              <a:cs typeface="Tahoma" pitchFamily="34" charset="0"/>
            </a:rPr>
            <a:t>drying/ </a:t>
          </a:r>
          <a:r>
            <a:rPr lang="en-GB" sz="1600" u="none" dirty="0">
              <a:solidFill>
                <a:sysClr val="windowText" lastClr="000000">
                  <a:hueOff val="0"/>
                  <a:satOff val="0"/>
                  <a:lumOff val="0"/>
                  <a:alphaOff val="0"/>
                </a:sysClr>
              </a:solidFill>
              <a:latin typeface="Tahoma" pitchFamily="34" charset="0"/>
              <a:ea typeface="Tahoma" pitchFamily="34" charset="0"/>
              <a:cs typeface="Tahoma" pitchFamily="34" charset="0"/>
            </a:rPr>
            <a:t>pasteurizing unit</a:t>
          </a:r>
          <a:endParaRPr lang="el-GR" sz="1600" u="none" dirty="0">
            <a:solidFill>
              <a:sysClr val="windowText" lastClr="000000">
                <a:hueOff val="0"/>
                <a:satOff val="0"/>
                <a:lumOff val="0"/>
                <a:alphaOff val="0"/>
              </a:sysClr>
            </a:solidFill>
            <a:latin typeface="Tahoma" pitchFamily="34" charset="0"/>
            <a:ea typeface="Tahoma" pitchFamily="34" charset="0"/>
            <a:cs typeface="Tahoma" pitchFamily="34" charset="0"/>
          </a:endParaRPr>
        </a:p>
      </dgm:t>
    </dgm:pt>
    <dgm:pt modelId="{05FFC54F-86EB-4CA9-9BB8-0F4162D375C5}" type="parTrans" cxnId="{E2540712-26CF-4A08-9811-2D1AD9144C52}">
      <dgm:prSet/>
      <dgm:spPr/>
      <dgm:t>
        <a:bodyPr/>
        <a:lstStyle/>
        <a:p>
          <a:endParaRPr lang="el-GR"/>
        </a:p>
      </dgm:t>
    </dgm:pt>
    <dgm:pt modelId="{C1301F1C-87D1-4DC6-B0D5-120669070D07}" type="sibTrans" cxnId="{E2540712-26CF-4A08-9811-2D1AD9144C52}">
      <dgm:prSet/>
      <dgm:spPr/>
      <dgm:t>
        <a:bodyPr/>
        <a:lstStyle/>
        <a:p>
          <a:endParaRPr lang="el-GR"/>
        </a:p>
      </dgm:t>
    </dgm:pt>
    <dgm:pt modelId="{EF3C4740-FC2B-4B74-96F4-9AF1ED2416DE}" type="pres">
      <dgm:prSet presAssocID="{E48B63EE-6640-47AB-B194-FFBA1C8C8855}" presName="Name0" presStyleCnt="0">
        <dgm:presLayoutVars>
          <dgm:dir/>
          <dgm:animLvl val="lvl"/>
          <dgm:resizeHandles val="exact"/>
        </dgm:presLayoutVars>
      </dgm:prSet>
      <dgm:spPr/>
      <dgm:t>
        <a:bodyPr/>
        <a:lstStyle/>
        <a:p>
          <a:endParaRPr lang="el-GR"/>
        </a:p>
      </dgm:t>
    </dgm:pt>
    <dgm:pt modelId="{4BA4EA8B-27D3-45EC-9C2D-7F0A07FC0713}" type="pres">
      <dgm:prSet presAssocID="{09C7DFB9-CA31-46CD-AE0C-E4B13201C617}" presName="composite" presStyleCnt="0"/>
      <dgm:spPr/>
    </dgm:pt>
    <dgm:pt modelId="{A16D132B-AC05-40CE-A530-CB951B017192}" type="pres">
      <dgm:prSet presAssocID="{09C7DFB9-CA31-46CD-AE0C-E4B13201C617}" presName="parTx" presStyleLbl="alignNode1" presStyleIdx="0" presStyleCnt="3" custScaleX="99979" custScaleY="118032" custLinFactNeighborX="2981" custLinFactNeighborY="-2653">
        <dgm:presLayoutVars>
          <dgm:chMax val="0"/>
          <dgm:chPref val="0"/>
          <dgm:bulletEnabled val="1"/>
        </dgm:presLayoutVars>
      </dgm:prSet>
      <dgm:spPr/>
      <dgm:t>
        <a:bodyPr/>
        <a:lstStyle/>
        <a:p>
          <a:endParaRPr lang="el-GR"/>
        </a:p>
      </dgm:t>
    </dgm:pt>
    <dgm:pt modelId="{3EF06BB1-C586-4D86-9340-804280501445}" type="pres">
      <dgm:prSet presAssocID="{09C7DFB9-CA31-46CD-AE0C-E4B13201C617}" presName="desTx" presStyleLbl="alignAccFollowNode1" presStyleIdx="0" presStyleCnt="3" custScaleX="100090" custLinFactNeighborX="3155" custLinFactNeighborY="1990">
        <dgm:presLayoutVars>
          <dgm:bulletEnabled val="1"/>
        </dgm:presLayoutVars>
      </dgm:prSet>
      <dgm:spPr/>
      <dgm:t>
        <a:bodyPr/>
        <a:lstStyle/>
        <a:p>
          <a:endParaRPr lang="el-GR"/>
        </a:p>
      </dgm:t>
    </dgm:pt>
    <dgm:pt modelId="{BC581EF5-CC05-456B-8474-BF163ECD38D2}" type="pres">
      <dgm:prSet presAssocID="{81A2B883-086D-4017-BF46-F8E73A67E9BF}" presName="space" presStyleCnt="0"/>
      <dgm:spPr/>
    </dgm:pt>
    <dgm:pt modelId="{92B465B0-0ACC-4B65-A9EA-670E2DB99CDF}" type="pres">
      <dgm:prSet presAssocID="{57297B94-1ACD-4489-8D66-C60B6830885C}" presName="composite" presStyleCnt="0"/>
      <dgm:spPr/>
    </dgm:pt>
    <dgm:pt modelId="{92258CC3-F9FB-4D6A-98A6-BEAADFFF6256}" type="pres">
      <dgm:prSet presAssocID="{57297B94-1ACD-4489-8D66-C60B6830885C}" presName="parTx" presStyleLbl="alignNode1" presStyleIdx="1" presStyleCnt="3">
        <dgm:presLayoutVars>
          <dgm:chMax val="0"/>
          <dgm:chPref val="0"/>
          <dgm:bulletEnabled val="1"/>
        </dgm:presLayoutVars>
      </dgm:prSet>
      <dgm:spPr/>
      <dgm:t>
        <a:bodyPr/>
        <a:lstStyle/>
        <a:p>
          <a:endParaRPr lang="el-GR"/>
        </a:p>
      </dgm:t>
    </dgm:pt>
    <dgm:pt modelId="{F9C234AF-8B75-48A5-9B07-B778FF397D0D}" type="pres">
      <dgm:prSet presAssocID="{57297B94-1ACD-4489-8D66-C60B6830885C}" presName="desTx" presStyleLbl="alignAccFollowNode1" presStyleIdx="1" presStyleCnt="3">
        <dgm:presLayoutVars>
          <dgm:bulletEnabled val="1"/>
        </dgm:presLayoutVars>
      </dgm:prSet>
      <dgm:spPr/>
      <dgm:t>
        <a:bodyPr/>
        <a:lstStyle/>
        <a:p>
          <a:endParaRPr lang="el-GR"/>
        </a:p>
      </dgm:t>
    </dgm:pt>
    <dgm:pt modelId="{5655AA24-B24C-4D45-8E9B-14574812D1DB}" type="pres">
      <dgm:prSet presAssocID="{B9E63E89-0F2E-4915-89DA-75E05FA0D3E6}" presName="space" presStyleCnt="0"/>
      <dgm:spPr/>
    </dgm:pt>
    <dgm:pt modelId="{36A62A0F-B13C-4911-9648-FA594BE6E3F0}" type="pres">
      <dgm:prSet presAssocID="{2231B503-2126-432F-8392-11F9BD97ED14}" presName="composite" presStyleCnt="0"/>
      <dgm:spPr/>
    </dgm:pt>
    <dgm:pt modelId="{B078C2E4-90A7-4E10-B570-921C983442FE}" type="pres">
      <dgm:prSet presAssocID="{2231B503-2126-432F-8392-11F9BD97ED14}" presName="parTx" presStyleLbl="alignNode1" presStyleIdx="2" presStyleCnt="3">
        <dgm:presLayoutVars>
          <dgm:chMax val="0"/>
          <dgm:chPref val="0"/>
          <dgm:bulletEnabled val="1"/>
        </dgm:presLayoutVars>
      </dgm:prSet>
      <dgm:spPr/>
      <dgm:t>
        <a:bodyPr/>
        <a:lstStyle/>
        <a:p>
          <a:endParaRPr lang="el-GR"/>
        </a:p>
      </dgm:t>
    </dgm:pt>
    <dgm:pt modelId="{02EFAE05-CA56-4D49-8028-74881AFF4E78}" type="pres">
      <dgm:prSet presAssocID="{2231B503-2126-432F-8392-11F9BD97ED14}" presName="desTx" presStyleLbl="alignAccFollowNode1" presStyleIdx="2" presStyleCnt="3">
        <dgm:presLayoutVars>
          <dgm:bulletEnabled val="1"/>
        </dgm:presLayoutVars>
      </dgm:prSet>
      <dgm:spPr/>
      <dgm:t>
        <a:bodyPr/>
        <a:lstStyle/>
        <a:p>
          <a:endParaRPr lang="el-GR"/>
        </a:p>
      </dgm:t>
    </dgm:pt>
  </dgm:ptLst>
  <dgm:cxnLst>
    <dgm:cxn modelId="{A22E3DCE-75A3-4932-8AC7-7203937CB1DD}" srcId="{2231B503-2126-432F-8392-11F9BD97ED14}" destId="{56512D0D-AEA4-4129-8457-580133ED4284}" srcOrd="0" destOrd="0" parTransId="{A4164626-F05A-445F-A67D-05CA8C29F416}" sibTransId="{E89CDC88-AB53-48FC-93CA-F73953267154}"/>
    <dgm:cxn modelId="{D3093559-4D4A-479D-9348-E6763E9D05C5}" type="presOf" srcId="{27663369-2AFD-49B6-9CD6-BCBAF024502F}" destId="{3EF06BB1-C586-4D86-9340-804280501445}" srcOrd="0" destOrd="0" presId="urn:microsoft.com/office/officeart/2005/8/layout/hList1"/>
    <dgm:cxn modelId="{1591790B-5057-4509-9FC5-91630979335A}" type="presOf" srcId="{12D886C9-D338-4FD8-814A-3B736845E879}" destId="{3EF06BB1-C586-4D86-9340-804280501445}" srcOrd="0" destOrd="1" presId="urn:microsoft.com/office/officeart/2005/8/layout/hList1"/>
    <dgm:cxn modelId="{4DCDB0A0-24DE-476C-A59A-74D2A8EAA89A}" srcId="{57297B94-1ACD-4489-8D66-C60B6830885C}" destId="{E60B5C2E-4637-4E83-84E1-A567DA2A1DB2}" srcOrd="0" destOrd="0" parTransId="{3F393077-5937-44E0-8412-58A88D03CBF5}" sibTransId="{470E2C5E-3CAD-463F-9097-84D78477F788}"/>
    <dgm:cxn modelId="{D7881F2F-244C-4ADC-9AFF-D4F233EF4610}" type="presOf" srcId="{56512D0D-AEA4-4129-8457-580133ED4284}" destId="{02EFAE05-CA56-4D49-8028-74881AFF4E78}" srcOrd="0" destOrd="0" presId="urn:microsoft.com/office/officeart/2005/8/layout/hList1"/>
    <dgm:cxn modelId="{35802A8B-4E89-4123-8159-DFE3AF67B347}" type="presOf" srcId="{09C7DFB9-CA31-46CD-AE0C-E4B13201C617}" destId="{A16D132B-AC05-40CE-A530-CB951B017192}" srcOrd="0" destOrd="0" presId="urn:microsoft.com/office/officeart/2005/8/layout/hList1"/>
    <dgm:cxn modelId="{38268616-0054-4EBC-A23E-FFE4E549130C}" type="presOf" srcId="{57297B94-1ACD-4489-8D66-C60B6830885C}" destId="{92258CC3-F9FB-4D6A-98A6-BEAADFFF6256}" srcOrd="0" destOrd="0" presId="urn:microsoft.com/office/officeart/2005/8/layout/hList1"/>
    <dgm:cxn modelId="{AE947165-1916-413E-8B22-E471FE0B6F67}" srcId="{E48B63EE-6640-47AB-B194-FFBA1C8C8855}" destId="{09C7DFB9-CA31-46CD-AE0C-E4B13201C617}" srcOrd="0" destOrd="0" parTransId="{B2248257-442D-4DA3-AE5E-D6CF2CFF0C6B}" sibTransId="{81A2B883-086D-4017-BF46-F8E73A67E9BF}"/>
    <dgm:cxn modelId="{D98763A8-5C26-4BD3-A183-C08EFC1F5690}" type="presOf" srcId="{E60B5C2E-4637-4E83-84E1-A567DA2A1DB2}" destId="{F9C234AF-8B75-48A5-9B07-B778FF397D0D}" srcOrd="0" destOrd="0" presId="urn:microsoft.com/office/officeart/2005/8/layout/hList1"/>
    <dgm:cxn modelId="{E9471638-FFDC-4D92-A982-B30FBE6A6E7C}" srcId="{E48B63EE-6640-47AB-B194-FFBA1C8C8855}" destId="{57297B94-1ACD-4489-8D66-C60B6830885C}" srcOrd="1" destOrd="0" parTransId="{22E5A116-3044-4A7E-B742-4BC8E2BEE947}" sibTransId="{B9E63E89-0F2E-4915-89DA-75E05FA0D3E6}"/>
    <dgm:cxn modelId="{BC04A11E-F256-4470-91EF-7B7F3D932274}" srcId="{E48B63EE-6640-47AB-B194-FFBA1C8C8855}" destId="{2231B503-2126-432F-8392-11F9BD97ED14}" srcOrd="2" destOrd="0" parTransId="{26218F5B-14B1-4399-A94E-93A29C6114CD}" sibTransId="{0F6F4F29-F79C-494A-A6C3-86B5BF243AFA}"/>
    <dgm:cxn modelId="{23B5A783-68D6-489C-B821-4094FA5966BE}" srcId="{09C7DFB9-CA31-46CD-AE0C-E4B13201C617}" destId="{27663369-2AFD-49B6-9CD6-BCBAF024502F}" srcOrd="0" destOrd="0" parTransId="{E6C51EB9-4647-4CB0-8EB1-A5DA13EF27B8}" sibTransId="{D9BAD74A-FF9C-4AE4-981E-87F2FAD822A7}"/>
    <dgm:cxn modelId="{9D82BE49-1A40-4D27-8511-C73BA0DDC3D9}" type="presOf" srcId="{2231B503-2126-432F-8392-11F9BD97ED14}" destId="{B078C2E4-90A7-4E10-B570-921C983442FE}" srcOrd="0" destOrd="0" presId="urn:microsoft.com/office/officeart/2005/8/layout/hList1"/>
    <dgm:cxn modelId="{E2540712-26CF-4A08-9811-2D1AD9144C52}" srcId="{09C7DFB9-CA31-46CD-AE0C-E4B13201C617}" destId="{12D886C9-D338-4FD8-814A-3B736845E879}" srcOrd="1" destOrd="0" parTransId="{05FFC54F-86EB-4CA9-9BB8-0F4162D375C5}" sibTransId="{C1301F1C-87D1-4DC6-B0D5-120669070D07}"/>
    <dgm:cxn modelId="{5079C953-7F88-4974-B192-954EB978E13A}" type="presOf" srcId="{E48B63EE-6640-47AB-B194-FFBA1C8C8855}" destId="{EF3C4740-FC2B-4B74-96F4-9AF1ED2416DE}" srcOrd="0" destOrd="0" presId="urn:microsoft.com/office/officeart/2005/8/layout/hList1"/>
    <dgm:cxn modelId="{16054F22-E88A-4D63-A086-A035A1E27984}" type="presParOf" srcId="{EF3C4740-FC2B-4B74-96F4-9AF1ED2416DE}" destId="{4BA4EA8B-27D3-45EC-9C2D-7F0A07FC0713}" srcOrd="0" destOrd="0" presId="urn:microsoft.com/office/officeart/2005/8/layout/hList1"/>
    <dgm:cxn modelId="{11B24309-0F54-4B09-81D1-155A28AEB9D1}" type="presParOf" srcId="{4BA4EA8B-27D3-45EC-9C2D-7F0A07FC0713}" destId="{A16D132B-AC05-40CE-A530-CB951B017192}" srcOrd="0" destOrd="0" presId="urn:microsoft.com/office/officeart/2005/8/layout/hList1"/>
    <dgm:cxn modelId="{5BA6F834-C229-44BF-9D7F-E234173665A2}" type="presParOf" srcId="{4BA4EA8B-27D3-45EC-9C2D-7F0A07FC0713}" destId="{3EF06BB1-C586-4D86-9340-804280501445}" srcOrd="1" destOrd="0" presId="urn:microsoft.com/office/officeart/2005/8/layout/hList1"/>
    <dgm:cxn modelId="{A7196C23-E65E-4999-93CD-D136C19F44B7}" type="presParOf" srcId="{EF3C4740-FC2B-4B74-96F4-9AF1ED2416DE}" destId="{BC581EF5-CC05-456B-8474-BF163ECD38D2}" srcOrd="1" destOrd="0" presId="urn:microsoft.com/office/officeart/2005/8/layout/hList1"/>
    <dgm:cxn modelId="{D21DC015-30AC-4D2C-A3F3-346ECB86E8B6}" type="presParOf" srcId="{EF3C4740-FC2B-4B74-96F4-9AF1ED2416DE}" destId="{92B465B0-0ACC-4B65-A9EA-670E2DB99CDF}" srcOrd="2" destOrd="0" presId="urn:microsoft.com/office/officeart/2005/8/layout/hList1"/>
    <dgm:cxn modelId="{32ED468D-C00B-4202-87BD-61CFD43830FC}" type="presParOf" srcId="{92B465B0-0ACC-4B65-A9EA-670E2DB99CDF}" destId="{92258CC3-F9FB-4D6A-98A6-BEAADFFF6256}" srcOrd="0" destOrd="0" presId="urn:microsoft.com/office/officeart/2005/8/layout/hList1"/>
    <dgm:cxn modelId="{12F6C565-1BE5-4DB1-BBF2-8776509DA375}" type="presParOf" srcId="{92B465B0-0ACC-4B65-A9EA-670E2DB99CDF}" destId="{F9C234AF-8B75-48A5-9B07-B778FF397D0D}" srcOrd="1" destOrd="0" presId="urn:microsoft.com/office/officeart/2005/8/layout/hList1"/>
    <dgm:cxn modelId="{948B9D03-2CF7-4E0E-A6B0-D89FDFEAFAF6}" type="presParOf" srcId="{EF3C4740-FC2B-4B74-96F4-9AF1ED2416DE}" destId="{5655AA24-B24C-4D45-8E9B-14574812D1DB}" srcOrd="3" destOrd="0" presId="urn:microsoft.com/office/officeart/2005/8/layout/hList1"/>
    <dgm:cxn modelId="{E3AFADE9-1641-4A8A-867B-AF63C8A26E50}" type="presParOf" srcId="{EF3C4740-FC2B-4B74-96F4-9AF1ED2416DE}" destId="{36A62A0F-B13C-4911-9648-FA594BE6E3F0}" srcOrd="4" destOrd="0" presId="urn:microsoft.com/office/officeart/2005/8/layout/hList1"/>
    <dgm:cxn modelId="{CFFB1F02-FFA9-4708-B8E9-44CBA13B92A2}" type="presParOf" srcId="{36A62A0F-B13C-4911-9648-FA594BE6E3F0}" destId="{B078C2E4-90A7-4E10-B570-921C983442FE}" srcOrd="0" destOrd="0" presId="urn:microsoft.com/office/officeart/2005/8/layout/hList1"/>
    <dgm:cxn modelId="{683B65B8-7A7A-4D2B-A4C8-EE2D552AFB3A}" type="presParOf" srcId="{36A62A0F-B13C-4911-9648-FA594BE6E3F0}" destId="{02EFAE05-CA56-4D49-8028-74881AFF4E78}"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8B63EE-6640-47AB-B194-FFBA1C8C885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09C7DFB9-CA31-46CD-AE0C-E4B13201C617}">
      <dgm:prSet phldrT="[Κείμενο]" custT="1"/>
      <dgm:spPr>
        <a:xfrm>
          <a:off x="7777" y="0"/>
          <a:ext cx="1767138" cy="408486"/>
        </a:xfrm>
        <a:prstGeom prst="rect">
          <a:avLst/>
        </a:prstGeom>
        <a:gradFill flip="none" rotWithShape="0">
          <a:gsLst>
            <a:gs pos="0">
              <a:srgbClr val="70AD47">
                <a:lumMod val="60000"/>
                <a:lumOff val="40000"/>
                <a:shade val="30000"/>
                <a:satMod val="115000"/>
              </a:srgbClr>
            </a:gs>
            <a:gs pos="50000">
              <a:srgbClr val="70AD47">
                <a:lumMod val="60000"/>
                <a:lumOff val="40000"/>
                <a:shade val="67500"/>
                <a:satMod val="115000"/>
              </a:srgbClr>
            </a:gs>
            <a:gs pos="100000">
              <a:srgbClr val="70AD47">
                <a:lumMod val="60000"/>
                <a:lumOff val="40000"/>
                <a:shade val="100000"/>
                <a:satMod val="115000"/>
              </a:srgbClr>
            </a:gs>
          </a:gsLst>
          <a:lin ang="5400000" scaled="1"/>
          <a:tileRect/>
        </a:gradFill>
        <a:ln w="12700" cap="flat" cmpd="sng" algn="ctr">
          <a:solidFill>
            <a:srgbClr val="4472C4">
              <a:hueOff val="0"/>
              <a:satOff val="0"/>
              <a:lumOff val="0"/>
              <a:alphaOff val="0"/>
            </a:srgbClr>
          </a:solidFill>
          <a:prstDash val="solid"/>
          <a:miter lim="800000"/>
        </a:ln>
        <a:effectLst/>
      </dgm:spPr>
      <dgm:t>
        <a:bodyPr/>
        <a:lstStyle/>
        <a:p>
          <a:r>
            <a:rPr lang="en-GB" sz="1800" b="1" dirty="0">
              <a:solidFill>
                <a:sysClr val="window" lastClr="FFFFFF"/>
              </a:solidFill>
              <a:latin typeface="Tahoma" pitchFamily="34" charset="0"/>
              <a:ea typeface="Tahoma" pitchFamily="34" charset="0"/>
              <a:cs typeface="Tahoma" pitchFamily="34" charset="0"/>
            </a:rPr>
            <a:t>Actions </a:t>
          </a:r>
          <a:r>
            <a:rPr lang="el-GR" sz="1800" b="1" dirty="0">
              <a:solidFill>
                <a:sysClr val="window" lastClr="FFFFFF"/>
              </a:solidFill>
              <a:latin typeface="Tahoma" pitchFamily="34" charset="0"/>
              <a:ea typeface="Tahoma" pitchFamily="34" charset="0"/>
              <a:cs typeface="Tahoma" pitchFamily="34" charset="0"/>
            </a:rPr>
            <a:t>Β7</a:t>
          </a:r>
        </a:p>
      </dgm:t>
    </dgm:pt>
    <dgm:pt modelId="{B2248257-442D-4DA3-AE5E-D6CF2CFF0C6B}" type="parTrans" cxnId="{AE947165-1916-413E-8B22-E471FE0B6F67}">
      <dgm:prSet/>
      <dgm:spPr/>
      <dgm:t>
        <a:bodyPr/>
        <a:lstStyle/>
        <a:p>
          <a:endParaRPr lang="el-GR" sz="1800"/>
        </a:p>
      </dgm:t>
    </dgm:pt>
    <dgm:pt modelId="{81A2B883-086D-4017-BF46-F8E73A67E9BF}" type="sibTrans" cxnId="{AE947165-1916-413E-8B22-E471FE0B6F67}">
      <dgm:prSet/>
      <dgm:spPr/>
      <dgm:t>
        <a:bodyPr/>
        <a:lstStyle/>
        <a:p>
          <a:endParaRPr lang="el-GR" sz="1800"/>
        </a:p>
      </dgm:t>
    </dgm:pt>
    <dgm:pt modelId="{27663369-2AFD-49B6-9CD6-BCBAF024502F}">
      <dgm:prSet phldrT="[Κείμενο]" custT="1"/>
      <dgm:spPr>
        <a:xfrm>
          <a:off x="7777" y="408486"/>
          <a:ext cx="1767138" cy="2038079"/>
        </a:xfrm>
        <a:prstGeom prst="rect">
          <a:avLst/>
        </a:prstGeom>
        <a:gradFill flip="none" rotWithShape="0">
          <a:gsLst>
            <a:gs pos="0">
              <a:srgbClr val="70AD47">
                <a:lumMod val="20000"/>
                <a:lumOff val="80000"/>
                <a:shade val="30000"/>
                <a:satMod val="115000"/>
              </a:srgbClr>
            </a:gs>
            <a:gs pos="50000">
              <a:srgbClr val="70AD47">
                <a:lumMod val="20000"/>
                <a:lumOff val="80000"/>
                <a:shade val="67500"/>
                <a:satMod val="115000"/>
              </a:srgbClr>
            </a:gs>
            <a:gs pos="100000">
              <a:srgbClr val="70AD47">
                <a:lumMod val="20000"/>
                <a:lumOff val="80000"/>
                <a:shade val="100000"/>
                <a:satMod val="115000"/>
              </a:srgbClr>
            </a:gs>
          </a:gsLst>
          <a:lin ang="2700000" scaled="1"/>
          <a:tileRect/>
        </a:gradFill>
        <a:ln w="12700" cap="flat" cmpd="sng" algn="ctr">
          <a:solidFill>
            <a:srgbClr val="4472C4">
              <a:alpha val="90000"/>
              <a:tint val="40000"/>
              <a:hueOff val="0"/>
              <a:satOff val="0"/>
              <a:lumOff val="0"/>
              <a:alphaOff val="0"/>
            </a:srgbClr>
          </a:solidFill>
          <a:prstDash val="solid"/>
          <a:miter lim="800000"/>
        </a:ln>
        <a:effectLst/>
      </dgm:spPr>
      <dgm:t>
        <a:bodyPr/>
        <a:lstStyle/>
        <a:p>
          <a:r>
            <a:rPr lang="en-GB" sz="1800" u="none" dirty="0">
              <a:solidFill>
                <a:sysClr val="windowText" lastClr="000000">
                  <a:hueOff val="0"/>
                  <a:satOff val="0"/>
                  <a:lumOff val="0"/>
                  <a:alphaOff val="0"/>
                </a:sysClr>
              </a:solidFill>
              <a:latin typeface="Tahoma" pitchFamily="34" charset="0"/>
              <a:ea typeface="Tahoma" pitchFamily="34" charset="0"/>
              <a:cs typeface="Tahoma" pitchFamily="34" charset="0"/>
            </a:rPr>
            <a:t>Evaluate the potential role of such a system in EU policies</a:t>
          </a:r>
          <a:endParaRPr lang="el-GR" sz="1800" u="none" dirty="0">
            <a:solidFill>
              <a:sysClr val="windowText" lastClr="000000">
                <a:hueOff val="0"/>
                <a:satOff val="0"/>
                <a:lumOff val="0"/>
                <a:alphaOff val="0"/>
              </a:sysClr>
            </a:solidFill>
            <a:latin typeface="Tahoma" pitchFamily="34" charset="0"/>
            <a:ea typeface="Tahoma" pitchFamily="34" charset="0"/>
            <a:cs typeface="Tahoma" pitchFamily="34" charset="0"/>
          </a:endParaRPr>
        </a:p>
      </dgm:t>
    </dgm:pt>
    <dgm:pt modelId="{E6C51EB9-4647-4CB0-8EB1-A5DA13EF27B8}" type="parTrans" cxnId="{23B5A783-68D6-489C-B821-4094FA5966BE}">
      <dgm:prSet/>
      <dgm:spPr/>
      <dgm:t>
        <a:bodyPr/>
        <a:lstStyle/>
        <a:p>
          <a:endParaRPr lang="el-GR" sz="1800"/>
        </a:p>
      </dgm:t>
    </dgm:pt>
    <dgm:pt modelId="{D9BAD74A-FF9C-4AE4-981E-87F2FAD822A7}" type="sibTrans" cxnId="{23B5A783-68D6-489C-B821-4094FA5966BE}">
      <dgm:prSet/>
      <dgm:spPr/>
      <dgm:t>
        <a:bodyPr/>
        <a:lstStyle/>
        <a:p>
          <a:endParaRPr lang="el-GR" sz="1800"/>
        </a:p>
      </dgm:t>
    </dgm:pt>
    <dgm:pt modelId="{57297B94-1ACD-4489-8D66-C60B6830885C}">
      <dgm:prSet phldrT="[Κείμενο]" custT="1"/>
      <dgm:spPr>
        <a:xfrm>
          <a:off x="2022315" y="0"/>
          <a:ext cx="1767138" cy="408486"/>
        </a:xfrm>
        <a:prstGeom prst="rect">
          <a:avLst/>
        </a:prstGeom>
        <a:gradFill flip="none" rotWithShape="0">
          <a:gsLst>
            <a:gs pos="0">
              <a:srgbClr val="CC3232">
                <a:shade val="30000"/>
                <a:satMod val="115000"/>
              </a:srgbClr>
            </a:gs>
            <a:gs pos="50000">
              <a:srgbClr val="CC3232">
                <a:shade val="67500"/>
                <a:satMod val="115000"/>
              </a:srgbClr>
            </a:gs>
            <a:gs pos="100000">
              <a:srgbClr val="CC3232">
                <a:shade val="100000"/>
                <a:satMod val="115000"/>
              </a:srgbClr>
            </a:gs>
          </a:gsLst>
          <a:lin ang="5400000" scaled="1"/>
          <a:tileRect/>
        </a:gradFill>
        <a:ln w="12700" cap="flat" cmpd="sng" algn="ctr">
          <a:solidFill>
            <a:srgbClr val="4472C4">
              <a:hueOff val="0"/>
              <a:satOff val="0"/>
              <a:lumOff val="0"/>
              <a:alphaOff val="0"/>
            </a:srgbClr>
          </a:solidFill>
          <a:prstDash val="solid"/>
          <a:miter lim="800000"/>
        </a:ln>
        <a:effectLst/>
      </dgm:spPr>
      <dgm:t>
        <a:bodyPr/>
        <a:lstStyle/>
        <a:p>
          <a:r>
            <a:rPr lang="en-GB" sz="1800" b="1" dirty="0">
              <a:solidFill>
                <a:sysClr val="window" lastClr="FFFFFF"/>
              </a:solidFill>
              <a:latin typeface="Calibri" panose="020F0502020204030204"/>
              <a:ea typeface="+mn-ea"/>
              <a:cs typeface="+mn-cs"/>
            </a:rPr>
            <a:t>Action </a:t>
          </a:r>
          <a:r>
            <a:rPr lang="en-US" sz="1800" b="1" dirty="0">
              <a:solidFill>
                <a:sysClr val="window" lastClr="FFFFFF"/>
              </a:solidFill>
              <a:latin typeface="Calibri" panose="020F0502020204030204"/>
              <a:ea typeface="+mn-ea"/>
              <a:cs typeface="+mn-cs"/>
            </a:rPr>
            <a:t>C</a:t>
          </a:r>
          <a:endParaRPr lang="el-GR" sz="1800" dirty="0">
            <a:solidFill>
              <a:sysClr val="window" lastClr="FFFFFF"/>
            </a:solidFill>
            <a:latin typeface="Calibri" panose="020F0502020204030204"/>
            <a:ea typeface="+mn-ea"/>
            <a:cs typeface="+mn-cs"/>
          </a:endParaRPr>
        </a:p>
      </dgm:t>
    </dgm:pt>
    <dgm:pt modelId="{22E5A116-3044-4A7E-B742-4BC8E2BEE947}" type="parTrans" cxnId="{E9471638-FFDC-4D92-A982-B30FBE6A6E7C}">
      <dgm:prSet/>
      <dgm:spPr/>
      <dgm:t>
        <a:bodyPr/>
        <a:lstStyle/>
        <a:p>
          <a:endParaRPr lang="el-GR" sz="1800"/>
        </a:p>
      </dgm:t>
    </dgm:pt>
    <dgm:pt modelId="{B9E63E89-0F2E-4915-89DA-75E05FA0D3E6}" type="sibTrans" cxnId="{E9471638-FFDC-4D92-A982-B30FBE6A6E7C}">
      <dgm:prSet/>
      <dgm:spPr/>
      <dgm:t>
        <a:bodyPr/>
        <a:lstStyle/>
        <a:p>
          <a:endParaRPr lang="el-GR" sz="1800"/>
        </a:p>
      </dgm:t>
    </dgm:pt>
    <dgm:pt modelId="{2231B503-2126-432F-8392-11F9BD97ED14}">
      <dgm:prSet phldrT="[Κείμενο]" custT="1"/>
      <dgm:spPr>
        <a:xfrm>
          <a:off x="4036853" y="-41"/>
          <a:ext cx="2119207" cy="408486"/>
        </a:xfrm>
        <a:prstGeom prst="rect">
          <a:avLst/>
        </a:prstGeom>
        <a:solidFill>
          <a:sysClr val="window" lastClr="FFFFFF">
            <a:lumMod val="50000"/>
          </a:sysClr>
        </a:solidFill>
        <a:ln w="12700" cap="flat" cmpd="sng" algn="ctr">
          <a:solidFill>
            <a:srgbClr val="4472C4">
              <a:hueOff val="0"/>
              <a:satOff val="0"/>
              <a:lumOff val="0"/>
              <a:alphaOff val="0"/>
            </a:srgbClr>
          </a:solidFill>
          <a:prstDash val="solid"/>
          <a:miter lim="800000"/>
        </a:ln>
        <a:effectLst/>
      </dgm:spPr>
      <dgm:t>
        <a:bodyPr/>
        <a:lstStyle/>
        <a:p>
          <a:r>
            <a:rPr lang="en-GB" sz="1800" b="1" dirty="0">
              <a:solidFill>
                <a:sysClr val="window" lastClr="FFFFFF"/>
              </a:solidFill>
              <a:latin typeface="Tahoma" pitchFamily="34" charset="0"/>
              <a:ea typeface="Tahoma" pitchFamily="34" charset="0"/>
              <a:cs typeface="Tahoma" pitchFamily="34" charset="0"/>
            </a:rPr>
            <a:t>Action D</a:t>
          </a:r>
          <a:endParaRPr lang="el-GR" sz="1800" dirty="0">
            <a:solidFill>
              <a:sysClr val="window" lastClr="FFFFFF"/>
            </a:solidFill>
            <a:latin typeface="Tahoma" pitchFamily="34" charset="0"/>
            <a:ea typeface="Tahoma" pitchFamily="34" charset="0"/>
            <a:cs typeface="Tahoma" pitchFamily="34" charset="0"/>
          </a:endParaRPr>
        </a:p>
      </dgm:t>
    </dgm:pt>
    <dgm:pt modelId="{26218F5B-14B1-4399-A94E-93A29C6114CD}" type="parTrans" cxnId="{BC04A11E-F256-4470-91EF-7B7F3D932274}">
      <dgm:prSet/>
      <dgm:spPr/>
      <dgm:t>
        <a:bodyPr/>
        <a:lstStyle/>
        <a:p>
          <a:endParaRPr lang="el-GR" sz="1800"/>
        </a:p>
      </dgm:t>
    </dgm:pt>
    <dgm:pt modelId="{0F6F4F29-F79C-494A-A6C3-86B5BF243AFA}" type="sibTrans" cxnId="{BC04A11E-F256-4470-91EF-7B7F3D932274}">
      <dgm:prSet/>
      <dgm:spPr/>
      <dgm:t>
        <a:bodyPr/>
        <a:lstStyle/>
        <a:p>
          <a:endParaRPr lang="el-GR" sz="1800"/>
        </a:p>
      </dgm:t>
    </dgm:pt>
    <dgm:pt modelId="{56512D0D-AEA4-4129-8457-580133ED4284}">
      <dgm:prSet phldrT="[Κείμενο]" custT="1"/>
      <dgm:spPr>
        <a:xfrm>
          <a:off x="4061777" y="408445"/>
          <a:ext cx="2084608" cy="2038162"/>
        </a:xfrm>
        <a:prstGeom prst="rect">
          <a:avLst/>
        </a:prstGeom>
        <a:gradFill flip="none" rotWithShape="0">
          <a:gsLst>
            <a:gs pos="0">
              <a:sysClr val="window" lastClr="FFFFFF">
                <a:lumMod val="85000"/>
                <a:shade val="30000"/>
                <a:satMod val="115000"/>
              </a:sysClr>
            </a:gs>
            <a:gs pos="50000">
              <a:sysClr val="window" lastClr="FFFFFF">
                <a:lumMod val="85000"/>
                <a:shade val="67500"/>
                <a:satMod val="115000"/>
              </a:sysClr>
            </a:gs>
            <a:gs pos="100000">
              <a:sysClr val="window" lastClr="FFFFFF">
                <a:lumMod val="85000"/>
                <a:shade val="100000"/>
                <a:satMod val="115000"/>
              </a:sysClr>
            </a:gs>
          </a:gsLst>
          <a:lin ang="5400000" scaled="1"/>
          <a:tileRect/>
        </a:gradFill>
        <a:ln w="12700" cap="flat" cmpd="sng" algn="ctr">
          <a:solidFill>
            <a:srgbClr val="4472C4">
              <a:alpha val="90000"/>
              <a:tint val="40000"/>
              <a:hueOff val="0"/>
              <a:satOff val="0"/>
              <a:lumOff val="0"/>
              <a:alphaOff val="0"/>
            </a:srgbClr>
          </a:solidFill>
          <a:prstDash val="solid"/>
          <a:miter lim="800000"/>
        </a:ln>
        <a:effectLst/>
      </dgm:spPr>
      <dgm:t>
        <a:bodyPr/>
        <a:lstStyle/>
        <a:p>
          <a:pPr algn="l"/>
          <a:r>
            <a:rPr lang="en-GB" sz="1800" u="none" dirty="0">
              <a:solidFill>
                <a:sysClr val="windowText" lastClr="000000">
                  <a:hueOff val="0"/>
                  <a:satOff val="0"/>
                  <a:lumOff val="0"/>
                  <a:alphaOff val="0"/>
                </a:sysClr>
              </a:solidFill>
              <a:latin typeface="Tahoma" pitchFamily="34" charset="0"/>
              <a:ea typeface="Tahoma" pitchFamily="34" charset="0"/>
              <a:cs typeface="Tahoma" pitchFamily="34" charset="0"/>
            </a:rPr>
            <a:t>Dissemination activities</a:t>
          </a:r>
          <a:endParaRPr lang="el-GR" sz="1800" u="none" dirty="0">
            <a:solidFill>
              <a:sysClr val="windowText" lastClr="000000">
                <a:hueOff val="0"/>
                <a:satOff val="0"/>
                <a:lumOff val="0"/>
                <a:alphaOff val="0"/>
              </a:sysClr>
            </a:solidFill>
            <a:latin typeface="Tahoma" pitchFamily="34" charset="0"/>
            <a:ea typeface="Tahoma" pitchFamily="34" charset="0"/>
            <a:cs typeface="Tahoma" pitchFamily="34" charset="0"/>
          </a:endParaRPr>
        </a:p>
      </dgm:t>
    </dgm:pt>
    <dgm:pt modelId="{A4164626-F05A-445F-A67D-05CA8C29F416}" type="parTrans" cxnId="{A22E3DCE-75A3-4932-8AC7-7203937CB1DD}">
      <dgm:prSet/>
      <dgm:spPr/>
      <dgm:t>
        <a:bodyPr/>
        <a:lstStyle/>
        <a:p>
          <a:endParaRPr lang="el-GR" sz="1800"/>
        </a:p>
      </dgm:t>
    </dgm:pt>
    <dgm:pt modelId="{E89CDC88-AB53-48FC-93CA-F73953267154}" type="sibTrans" cxnId="{A22E3DCE-75A3-4932-8AC7-7203937CB1DD}">
      <dgm:prSet/>
      <dgm:spPr/>
      <dgm:t>
        <a:bodyPr/>
        <a:lstStyle/>
        <a:p>
          <a:endParaRPr lang="el-GR" sz="1800"/>
        </a:p>
      </dgm:t>
    </dgm:pt>
    <dgm:pt modelId="{E60B5C2E-4637-4E83-84E1-A567DA2A1DB2}">
      <dgm:prSet phldrT="[Κείμενο]" custT="1"/>
      <dgm:spPr>
        <a:xfrm>
          <a:off x="2022315" y="408486"/>
          <a:ext cx="1767138" cy="2038079"/>
        </a:xfrm>
        <a:prstGeom prst="rect">
          <a:avLst/>
        </a:prstGeom>
        <a:gradFill flip="none" rotWithShape="0">
          <a:gsLst>
            <a:gs pos="0">
              <a:srgbClr val="CC3232">
                <a:tint val="66000"/>
                <a:satMod val="160000"/>
              </a:srgbClr>
            </a:gs>
            <a:gs pos="50000">
              <a:srgbClr val="CC3232">
                <a:tint val="44500"/>
                <a:satMod val="160000"/>
              </a:srgbClr>
            </a:gs>
            <a:gs pos="100000">
              <a:srgbClr val="CC3232">
                <a:tint val="23500"/>
                <a:satMod val="160000"/>
              </a:srgbClr>
            </a:gs>
          </a:gsLst>
          <a:lin ang="2700000" scaled="1"/>
          <a:tileRect/>
        </a:gradFill>
        <a:ln w="12700" cap="flat" cmpd="sng" algn="ctr">
          <a:solidFill>
            <a:srgbClr val="4472C4">
              <a:alpha val="90000"/>
              <a:tint val="40000"/>
              <a:hueOff val="0"/>
              <a:satOff val="0"/>
              <a:lumOff val="0"/>
              <a:alphaOff val="0"/>
            </a:srgbClr>
          </a:solidFill>
          <a:prstDash val="solid"/>
          <a:miter lim="800000"/>
        </a:ln>
        <a:effectLst/>
      </dgm:spPr>
      <dgm:t>
        <a:bodyPr/>
        <a:lstStyle/>
        <a:p>
          <a:pPr algn="l"/>
          <a:r>
            <a:rPr lang="en-GB" sz="1800" u="none" dirty="0">
              <a:solidFill>
                <a:sysClr val="windowText" lastClr="000000">
                  <a:hueOff val="0"/>
                  <a:satOff val="0"/>
                  <a:lumOff val="0"/>
                  <a:alphaOff val="0"/>
                </a:sysClr>
              </a:solidFill>
              <a:latin typeface="Tahoma" pitchFamily="34" charset="0"/>
              <a:ea typeface="Tahoma" pitchFamily="34" charset="0"/>
              <a:cs typeface="Tahoma" pitchFamily="34" charset="0"/>
            </a:rPr>
            <a:t>Monitoring, Evaluation of project’s progress and performance</a:t>
          </a:r>
          <a:endParaRPr lang="el-GR" sz="1800" u="none" dirty="0">
            <a:solidFill>
              <a:sysClr val="windowText" lastClr="000000">
                <a:hueOff val="0"/>
                <a:satOff val="0"/>
                <a:lumOff val="0"/>
                <a:alphaOff val="0"/>
              </a:sysClr>
            </a:solidFill>
            <a:latin typeface="Tahoma" pitchFamily="34" charset="0"/>
            <a:ea typeface="Tahoma" pitchFamily="34" charset="0"/>
            <a:cs typeface="Tahoma" pitchFamily="34" charset="0"/>
          </a:endParaRPr>
        </a:p>
      </dgm:t>
    </dgm:pt>
    <dgm:pt modelId="{470E2C5E-3CAD-463F-9097-84D78477F788}" type="sibTrans" cxnId="{4DCDB0A0-24DE-476C-A59A-74D2A8EAA89A}">
      <dgm:prSet/>
      <dgm:spPr/>
      <dgm:t>
        <a:bodyPr/>
        <a:lstStyle/>
        <a:p>
          <a:endParaRPr lang="el-GR" sz="1800"/>
        </a:p>
      </dgm:t>
    </dgm:pt>
    <dgm:pt modelId="{3F393077-5937-44E0-8412-58A88D03CBF5}" type="parTrans" cxnId="{4DCDB0A0-24DE-476C-A59A-74D2A8EAA89A}">
      <dgm:prSet/>
      <dgm:spPr/>
      <dgm:t>
        <a:bodyPr/>
        <a:lstStyle/>
        <a:p>
          <a:endParaRPr lang="el-GR" sz="1800"/>
        </a:p>
      </dgm:t>
    </dgm:pt>
    <dgm:pt modelId="{112ECE99-775B-4C0F-B0BD-0EF09339BAED}">
      <dgm:prSet custT="1"/>
      <dgm:spPr>
        <a:xfrm>
          <a:off x="6403461" y="-41"/>
          <a:ext cx="2161289" cy="408486"/>
        </a:xfrm>
        <a:prstGeom prst="rect">
          <a:avLst/>
        </a:prstGeom>
        <a:gradFill flip="none" rotWithShape="0">
          <a:gsLst>
            <a:gs pos="0">
              <a:srgbClr val="CC9900">
                <a:shade val="30000"/>
                <a:satMod val="115000"/>
              </a:srgbClr>
            </a:gs>
            <a:gs pos="50000">
              <a:srgbClr val="CC9900">
                <a:shade val="67500"/>
                <a:satMod val="115000"/>
              </a:srgbClr>
            </a:gs>
            <a:gs pos="100000">
              <a:srgbClr val="CC9900">
                <a:shade val="100000"/>
                <a:satMod val="115000"/>
              </a:srgbClr>
            </a:gs>
          </a:gsLst>
          <a:lin ang="5400000" scaled="1"/>
          <a:tileRect/>
        </a:gradFill>
        <a:ln w="12700" cap="flat" cmpd="sng" algn="ctr">
          <a:solidFill>
            <a:srgbClr val="4472C4">
              <a:hueOff val="0"/>
              <a:satOff val="0"/>
              <a:lumOff val="0"/>
              <a:alphaOff val="0"/>
            </a:srgbClr>
          </a:solidFill>
          <a:prstDash val="solid"/>
          <a:miter lim="800000"/>
        </a:ln>
        <a:effectLst/>
      </dgm:spPr>
      <dgm:t>
        <a:bodyPr/>
        <a:lstStyle/>
        <a:p>
          <a:r>
            <a:rPr lang="en-US" sz="1800" b="1" dirty="0">
              <a:solidFill>
                <a:sysClr val="window" lastClr="FFFFFF"/>
              </a:solidFill>
              <a:latin typeface="Tahoma" pitchFamily="34" charset="0"/>
              <a:ea typeface="Tahoma" pitchFamily="34" charset="0"/>
              <a:cs typeface="Tahoma" pitchFamily="34" charset="0"/>
            </a:rPr>
            <a:t>Action E</a:t>
          </a:r>
          <a:endParaRPr lang="el-GR" sz="1800" b="1" dirty="0">
            <a:solidFill>
              <a:sysClr val="window" lastClr="FFFFFF"/>
            </a:solidFill>
            <a:latin typeface="Tahoma" pitchFamily="34" charset="0"/>
            <a:ea typeface="Tahoma" pitchFamily="34" charset="0"/>
            <a:cs typeface="Tahoma" pitchFamily="34" charset="0"/>
          </a:endParaRPr>
        </a:p>
      </dgm:t>
    </dgm:pt>
    <dgm:pt modelId="{1E1C26EF-96A1-4837-958C-F1AA117BC45A}" type="parTrans" cxnId="{39DA1078-237B-4177-921A-C4D2D556B51C}">
      <dgm:prSet/>
      <dgm:spPr/>
      <dgm:t>
        <a:bodyPr/>
        <a:lstStyle/>
        <a:p>
          <a:endParaRPr lang="el-GR" sz="1800"/>
        </a:p>
      </dgm:t>
    </dgm:pt>
    <dgm:pt modelId="{C0E420C0-00AB-4694-8A23-5C96CD572AAF}" type="sibTrans" cxnId="{39DA1078-237B-4177-921A-C4D2D556B51C}">
      <dgm:prSet/>
      <dgm:spPr/>
      <dgm:t>
        <a:bodyPr/>
        <a:lstStyle/>
        <a:p>
          <a:endParaRPr lang="el-GR" sz="1800"/>
        </a:p>
      </dgm:t>
    </dgm:pt>
    <dgm:pt modelId="{A1E218E4-93B3-47AA-940C-CF0880DF702C}">
      <dgm:prSet custT="1"/>
      <dgm:spPr>
        <a:xfrm>
          <a:off x="6405707" y="408445"/>
          <a:ext cx="2156796" cy="2038162"/>
        </a:xfrm>
        <a:prstGeom prst="rect">
          <a:avLst/>
        </a:prstGeom>
        <a:gradFill flip="none" rotWithShape="0">
          <a:gsLst>
            <a:gs pos="0">
              <a:srgbClr val="CC9900">
                <a:tint val="66000"/>
                <a:satMod val="160000"/>
              </a:srgbClr>
            </a:gs>
            <a:gs pos="50000">
              <a:srgbClr val="CC9900">
                <a:tint val="44500"/>
                <a:satMod val="160000"/>
              </a:srgbClr>
            </a:gs>
            <a:gs pos="100000">
              <a:srgbClr val="CC9900">
                <a:tint val="23500"/>
                <a:satMod val="160000"/>
              </a:srgbClr>
            </a:gs>
          </a:gsLst>
          <a:lin ang="5400000" scaled="1"/>
          <a:tileRect/>
        </a:gradFill>
        <a:ln w="12700" cap="flat" cmpd="sng" algn="ctr">
          <a:solidFill>
            <a:srgbClr val="4472C4">
              <a:alpha val="90000"/>
              <a:tint val="40000"/>
              <a:hueOff val="0"/>
              <a:satOff val="0"/>
              <a:lumOff val="0"/>
              <a:alphaOff val="0"/>
            </a:srgbClr>
          </a:solidFill>
          <a:prstDash val="solid"/>
          <a:miter lim="800000"/>
        </a:ln>
        <a:effectLst/>
      </dgm:spPr>
      <dgm:t>
        <a:bodyPr/>
        <a:lstStyle/>
        <a:p>
          <a:pPr algn="l"/>
          <a:r>
            <a:rPr lang="en-GB" sz="1800" u="none" dirty="0">
              <a:solidFill>
                <a:sysClr val="windowText" lastClr="000000">
                  <a:hueOff val="0"/>
                  <a:satOff val="0"/>
                  <a:lumOff val="0"/>
                  <a:alphaOff val="0"/>
                </a:sysClr>
              </a:solidFill>
              <a:latin typeface="Tahoma" pitchFamily="34" charset="0"/>
              <a:ea typeface="Tahoma" pitchFamily="34" charset="0"/>
              <a:cs typeface="Tahoma" pitchFamily="34" charset="0"/>
            </a:rPr>
            <a:t>Project management and monitoring of projects objectives</a:t>
          </a:r>
          <a:endParaRPr lang="el-GR" sz="1800" u="none" dirty="0">
            <a:solidFill>
              <a:sysClr val="windowText" lastClr="000000">
                <a:hueOff val="0"/>
                <a:satOff val="0"/>
                <a:lumOff val="0"/>
                <a:alphaOff val="0"/>
              </a:sysClr>
            </a:solidFill>
            <a:latin typeface="Tahoma" pitchFamily="34" charset="0"/>
            <a:ea typeface="Tahoma" pitchFamily="34" charset="0"/>
            <a:cs typeface="Tahoma" pitchFamily="34" charset="0"/>
          </a:endParaRPr>
        </a:p>
      </dgm:t>
    </dgm:pt>
    <dgm:pt modelId="{C8F8728E-8BC1-4ACC-A032-D47E2046EB17}" type="parTrans" cxnId="{E6368C3B-5FCD-490D-873B-DD6239D96963}">
      <dgm:prSet/>
      <dgm:spPr/>
      <dgm:t>
        <a:bodyPr/>
        <a:lstStyle/>
        <a:p>
          <a:endParaRPr lang="el-GR" sz="1800"/>
        </a:p>
      </dgm:t>
    </dgm:pt>
    <dgm:pt modelId="{4BEF023B-1CA7-41F6-9F9E-41E89950B5EB}" type="sibTrans" cxnId="{E6368C3B-5FCD-490D-873B-DD6239D96963}">
      <dgm:prSet/>
      <dgm:spPr/>
      <dgm:t>
        <a:bodyPr/>
        <a:lstStyle/>
        <a:p>
          <a:endParaRPr lang="el-GR" sz="1800"/>
        </a:p>
      </dgm:t>
    </dgm:pt>
    <dgm:pt modelId="{BBD9A757-0211-40D1-979F-10610FB144A6}">
      <dgm:prSet custT="1"/>
      <dgm:spPr>
        <a:xfrm>
          <a:off x="6405707" y="408445"/>
          <a:ext cx="2156796" cy="2038162"/>
        </a:xfrm>
        <a:prstGeom prst="rect">
          <a:avLst/>
        </a:prstGeom>
        <a:gradFill flip="none" rotWithShape="0">
          <a:gsLst>
            <a:gs pos="0">
              <a:srgbClr val="CC9900">
                <a:tint val="66000"/>
                <a:satMod val="160000"/>
              </a:srgbClr>
            </a:gs>
            <a:gs pos="50000">
              <a:srgbClr val="CC9900">
                <a:tint val="44500"/>
                <a:satMod val="160000"/>
              </a:srgbClr>
            </a:gs>
            <a:gs pos="100000">
              <a:srgbClr val="CC9900">
                <a:tint val="23500"/>
                <a:satMod val="160000"/>
              </a:srgbClr>
            </a:gs>
          </a:gsLst>
          <a:lin ang="5400000" scaled="1"/>
          <a:tileRect/>
        </a:gradFill>
        <a:ln w="12700" cap="flat" cmpd="sng" algn="ctr">
          <a:solidFill>
            <a:srgbClr val="4472C4">
              <a:alpha val="90000"/>
              <a:tint val="40000"/>
              <a:hueOff val="0"/>
              <a:satOff val="0"/>
              <a:lumOff val="0"/>
              <a:alphaOff val="0"/>
            </a:srgbClr>
          </a:solidFill>
          <a:prstDash val="solid"/>
          <a:miter lim="800000"/>
        </a:ln>
        <a:effectLst/>
      </dgm:spPr>
      <dgm:t>
        <a:bodyPr/>
        <a:lstStyle/>
        <a:p>
          <a:pPr algn="l"/>
          <a:endParaRPr lang="el-GR" sz="1800" dirty="0">
            <a:solidFill>
              <a:sysClr val="windowText" lastClr="000000">
                <a:hueOff val="0"/>
                <a:satOff val="0"/>
                <a:lumOff val="0"/>
                <a:alphaOff val="0"/>
              </a:sysClr>
            </a:solidFill>
            <a:latin typeface="Calibri" panose="020F0502020204030204"/>
            <a:ea typeface="+mn-ea"/>
            <a:cs typeface="+mn-cs"/>
          </a:endParaRPr>
        </a:p>
      </dgm:t>
    </dgm:pt>
    <dgm:pt modelId="{41D4916A-EA9C-41BF-B9D9-8A0207ED0B4E}" type="parTrans" cxnId="{CFEAD759-CD27-4AFE-BF61-ACF4B111F93B}">
      <dgm:prSet/>
      <dgm:spPr/>
      <dgm:t>
        <a:bodyPr/>
        <a:lstStyle/>
        <a:p>
          <a:endParaRPr lang="el-GR" sz="1800"/>
        </a:p>
      </dgm:t>
    </dgm:pt>
    <dgm:pt modelId="{8AB2D268-BE91-46C8-9DA8-FD2B1A71C5E9}" type="sibTrans" cxnId="{CFEAD759-CD27-4AFE-BF61-ACF4B111F93B}">
      <dgm:prSet/>
      <dgm:spPr/>
      <dgm:t>
        <a:bodyPr/>
        <a:lstStyle/>
        <a:p>
          <a:endParaRPr lang="el-GR" sz="1800"/>
        </a:p>
      </dgm:t>
    </dgm:pt>
    <dgm:pt modelId="{EF3C4740-FC2B-4B74-96F4-9AF1ED2416DE}" type="pres">
      <dgm:prSet presAssocID="{E48B63EE-6640-47AB-B194-FFBA1C8C8855}" presName="Name0" presStyleCnt="0">
        <dgm:presLayoutVars>
          <dgm:dir/>
          <dgm:animLvl val="lvl"/>
          <dgm:resizeHandles val="exact"/>
        </dgm:presLayoutVars>
      </dgm:prSet>
      <dgm:spPr/>
      <dgm:t>
        <a:bodyPr/>
        <a:lstStyle/>
        <a:p>
          <a:endParaRPr lang="el-GR"/>
        </a:p>
      </dgm:t>
    </dgm:pt>
    <dgm:pt modelId="{4BA4EA8B-27D3-45EC-9C2D-7F0A07FC0713}" type="pres">
      <dgm:prSet presAssocID="{09C7DFB9-CA31-46CD-AE0C-E4B13201C617}" presName="composite" presStyleCnt="0"/>
      <dgm:spPr/>
    </dgm:pt>
    <dgm:pt modelId="{A16D132B-AC05-40CE-A530-CB951B017192}" type="pres">
      <dgm:prSet presAssocID="{09C7DFB9-CA31-46CD-AE0C-E4B13201C617}" presName="parTx" presStyleLbl="alignNode1" presStyleIdx="0" presStyleCnt="4">
        <dgm:presLayoutVars>
          <dgm:chMax val="0"/>
          <dgm:chPref val="0"/>
          <dgm:bulletEnabled val="1"/>
        </dgm:presLayoutVars>
      </dgm:prSet>
      <dgm:spPr/>
      <dgm:t>
        <a:bodyPr/>
        <a:lstStyle/>
        <a:p>
          <a:endParaRPr lang="el-GR"/>
        </a:p>
      </dgm:t>
    </dgm:pt>
    <dgm:pt modelId="{3EF06BB1-C586-4D86-9340-804280501445}" type="pres">
      <dgm:prSet presAssocID="{09C7DFB9-CA31-46CD-AE0C-E4B13201C617}" presName="desTx" presStyleLbl="alignAccFollowNode1" presStyleIdx="0" presStyleCnt="4">
        <dgm:presLayoutVars>
          <dgm:bulletEnabled val="1"/>
        </dgm:presLayoutVars>
      </dgm:prSet>
      <dgm:spPr/>
      <dgm:t>
        <a:bodyPr/>
        <a:lstStyle/>
        <a:p>
          <a:endParaRPr lang="el-GR"/>
        </a:p>
      </dgm:t>
    </dgm:pt>
    <dgm:pt modelId="{BC581EF5-CC05-456B-8474-BF163ECD38D2}" type="pres">
      <dgm:prSet presAssocID="{81A2B883-086D-4017-BF46-F8E73A67E9BF}" presName="space" presStyleCnt="0"/>
      <dgm:spPr/>
    </dgm:pt>
    <dgm:pt modelId="{92B465B0-0ACC-4B65-A9EA-670E2DB99CDF}" type="pres">
      <dgm:prSet presAssocID="{57297B94-1ACD-4489-8D66-C60B6830885C}" presName="composite" presStyleCnt="0"/>
      <dgm:spPr/>
    </dgm:pt>
    <dgm:pt modelId="{92258CC3-F9FB-4D6A-98A6-BEAADFFF6256}" type="pres">
      <dgm:prSet presAssocID="{57297B94-1ACD-4489-8D66-C60B6830885C}" presName="parTx" presStyleLbl="alignNode1" presStyleIdx="1" presStyleCnt="4">
        <dgm:presLayoutVars>
          <dgm:chMax val="0"/>
          <dgm:chPref val="0"/>
          <dgm:bulletEnabled val="1"/>
        </dgm:presLayoutVars>
      </dgm:prSet>
      <dgm:spPr/>
      <dgm:t>
        <a:bodyPr/>
        <a:lstStyle/>
        <a:p>
          <a:endParaRPr lang="el-GR"/>
        </a:p>
      </dgm:t>
    </dgm:pt>
    <dgm:pt modelId="{F9C234AF-8B75-48A5-9B07-B778FF397D0D}" type="pres">
      <dgm:prSet presAssocID="{57297B94-1ACD-4489-8D66-C60B6830885C}" presName="desTx" presStyleLbl="alignAccFollowNode1" presStyleIdx="1" presStyleCnt="4">
        <dgm:presLayoutVars>
          <dgm:bulletEnabled val="1"/>
        </dgm:presLayoutVars>
      </dgm:prSet>
      <dgm:spPr/>
      <dgm:t>
        <a:bodyPr/>
        <a:lstStyle/>
        <a:p>
          <a:endParaRPr lang="el-GR"/>
        </a:p>
      </dgm:t>
    </dgm:pt>
    <dgm:pt modelId="{5655AA24-B24C-4D45-8E9B-14574812D1DB}" type="pres">
      <dgm:prSet presAssocID="{B9E63E89-0F2E-4915-89DA-75E05FA0D3E6}" presName="space" presStyleCnt="0"/>
      <dgm:spPr/>
    </dgm:pt>
    <dgm:pt modelId="{36A62A0F-B13C-4911-9648-FA594BE6E3F0}" type="pres">
      <dgm:prSet presAssocID="{2231B503-2126-432F-8392-11F9BD97ED14}" presName="composite" presStyleCnt="0"/>
      <dgm:spPr/>
    </dgm:pt>
    <dgm:pt modelId="{B078C2E4-90A7-4E10-B570-921C983442FE}" type="pres">
      <dgm:prSet presAssocID="{2231B503-2126-432F-8392-11F9BD97ED14}" presName="parTx" presStyleLbl="alignNode1" presStyleIdx="2" presStyleCnt="4" custScaleX="119806">
        <dgm:presLayoutVars>
          <dgm:chMax val="0"/>
          <dgm:chPref val="0"/>
          <dgm:bulletEnabled val="1"/>
        </dgm:presLayoutVars>
      </dgm:prSet>
      <dgm:spPr/>
      <dgm:t>
        <a:bodyPr/>
        <a:lstStyle/>
        <a:p>
          <a:endParaRPr lang="el-GR"/>
        </a:p>
      </dgm:t>
    </dgm:pt>
    <dgm:pt modelId="{02EFAE05-CA56-4D49-8028-74881AFF4E78}" type="pres">
      <dgm:prSet presAssocID="{2231B503-2126-432F-8392-11F9BD97ED14}" presName="desTx" presStyleLbl="alignAccFollowNode1" presStyleIdx="2" presStyleCnt="4" custScaleX="117850" custLinFactNeighborX="431" custLinFactNeighborY="774">
        <dgm:presLayoutVars>
          <dgm:bulletEnabled val="1"/>
        </dgm:presLayoutVars>
      </dgm:prSet>
      <dgm:spPr/>
      <dgm:t>
        <a:bodyPr/>
        <a:lstStyle/>
        <a:p>
          <a:endParaRPr lang="el-GR"/>
        </a:p>
      </dgm:t>
    </dgm:pt>
    <dgm:pt modelId="{479102BD-229B-432F-9155-799C81719099}" type="pres">
      <dgm:prSet presAssocID="{0F6F4F29-F79C-494A-A6C3-86B5BF243AFA}" presName="space" presStyleCnt="0"/>
      <dgm:spPr/>
    </dgm:pt>
    <dgm:pt modelId="{21C09033-E878-4954-ADD7-444B69FD6564}" type="pres">
      <dgm:prSet presAssocID="{112ECE99-775B-4C0F-B0BD-0EF09339BAED}" presName="composite" presStyleCnt="0"/>
      <dgm:spPr/>
    </dgm:pt>
    <dgm:pt modelId="{1FC22F0B-A36F-418F-A9F3-0718CAFCA560}" type="pres">
      <dgm:prSet presAssocID="{112ECE99-775B-4C0F-B0BD-0EF09339BAED}" presName="parTx" presStyleLbl="alignNode1" presStyleIdx="3" presStyleCnt="4" custScaleX="122185">
        <dgm:presLayoutVars>
          <dgm:chMax val="0"/>
          <dgm:chPref val="0"/>
          <dgm:bulletEnabled val="1"/>
        </dgm:presLayoutVars>
      </dgm:prSet>
      <dgm:spPr/>
      <dgm:t>
        <a:bodyPr/>
        <a:lstStyle/>
        <a:p>
          <a:endParaRPr lang="el-GR"/>
        </a:p>
      </dgm:t>
    </dgm:pt>
    <dgm:pt modelId="{2A009DFC-F853-4E8E-A875-1E9F80EC0A27}" type="pres">
      <dgm:prSet presAssocID="{112ECE99-775B-4C0F-B0BD-0EF09339BAED}" presName="desTx" presStyleLbl="alignAccFollowNode1" presStyleIdx="3" presStyleCnt="4" custScaleX="121931">
        <dgm:presLayoutVars>
          <dgm:bulletEnabled val="1"/>
        </dgm:presLayoutVars>
      </dgm:prSet>
      <dgm:spPr/>
      <dgm:t>
        <a:bodyPr/>
        <a:lstStyle/>
        <a:p>
          <a:endParaRPr lang="el-GR"/>
        </a:p>
      </dgm:t>
    </dgm:pt>
  </dgm:ptLst>
  <dgm:cxnLst>
    <dgm:cxn modelId="{0C7BE367-196E-4D7A-BD46-6AC01113319B}" type="presOf" srcId="{112ECE99-775B-4C0F-B0BD-0EF09339BAED}" destId="{1FC22F0B-A36F-418F-A9F3-0718CAFCA560}" srcOrd="0" destOrd="0" presId="urn:microsoft.com/office/officeart/2005/8/layout/hList1"/>
    <dgm:cxn modelId="{E6368C3B-5FCD-490D-873B-DD6239D96963}" srcId="{112ECE99-775B-4C0F-B0BD-0EF09339BAED}" destId="{A1E218E4-93B3-47AA-940C-CF0880DF702C}" srcOrd="0" destOrd="0" parTransId="{C8F8728E-8BC1-4ACC-A032-D47E2046EB17}" sibTransId="{4BEF023B-1CA7-41F6-9F9E-41E89950B5EB}"/>
    <dgm:cxn modelId="{A22E3DCE-75A3-4932-8AC7-7203937CB1DD}" srcId="{2231B503-2126-432F-8392-11F9BD97ED14}" destId="{56512D0D-AEA4-4129-8457-580133ED4284}" srcOrd="0" destOrd="0" parTransId="{A4164626-F05A-445F-A67D-05CA8C29F416}" sibTransId="{E89CDC88-AB53-48FC-93CA-F73953267154}"/>
    <dgm:cxn modelId="{8A87043C-3F58-4433-82C7-7D3927A0AFD9}" type="presOf" srcId="{BBD9A757-0211-40D1-979F-10610FB144A6}" destId="{2A009DFC-F853-4E8E-A875-1E9F80EC0A27}" srcOrd="0" destOrd="1" presId="urn:microsoft.com/office/officeart/2005/8/layout/hList1"/>
    <dgm:cxn modelId="{92EE8A1B-D80E-4A5E-B877-DB6B5C16734D}" type="presOf" srcId="{2231B503-2126-432F-8392-11F9BD97ED14}" destId="{B078C2E4-90A7-4E10-B570-921C983442FE}" srcOrd="0" destOrd="0" presId="urn:microsoft.com/office/officeart/2005/8/layout/hList1"/>
    <dgm:cxn modelId="{4DCDB0A0-24DE-476C-A59A-74D2A8EAA89A}" srcId="{57297B94-1ACD-4489-8D66-C60B6830885C}" destId="{E60B5C2E-4637-4E83-84E1-A567DA2A1DB2}" srcOrd="0" destOrd="0" parTransId="{3F393077-5937-44E0-8412-58A88D03CBF5}" sibTransId="{470E2C5E-3CAD-463F-9097-84D78477F788}"/>
    <dgm:cxn modelId="{CFEAD759-CD27-4AFE-BF61-ACF4B111F93B}" srcId="{112ECE99-775B-4C0F-B0BD-0EF09339BAED}" destId="{BBD9A757-0211-40D1-979F-10610FB144A6}" srcOrd="1" destOrd="0" parTransId="{41D4916A-EA9C-41BF-B9D9-8A0207ED0B4E}" sibTransId="{8AB2D268-BE91-46C8-9DA8-FD2B1A71C5E9}"/>
    <dgm:cxn modelId="{671CD3F7-8EBF-47D7-9167-C479F781F824}" type="presOf" srcId="{E48B63EE-6640-47AB-B194-FFBA1C8C8855}" destId="{EF3C4740-FC2B-4B74-96F4-9AF1ED2416DE}" srcOrd="0" destOrd="0" presId="urn:microsoft.com/office/officeart/2005/8/layout/hList1"/>
    <dgm:cxn modelId="{AE947165-1916-413E-8B22-E471FE0B6F67}" srcId="{E48B63EE-6640-47AB-B194-FFBA1C8C8855}" destId="{09C7DFB9-CA31-46CD-AE0C-E4B13201C617}" srcOrd="0" destOrd="0" parTransId="{B2248257-442D-4DA3-AE5E-D6CF2CFF0C6B}" sibTransId="{81A2B883-086D-4017-BF46-F8E73A67E9BF}"/>
    <dgm:cxn modelId="{16427FBC-D973-4F93-A88D-64A04D9ED1A7}" type="presOf" srcId="{A1E218E4-93B3-47AA-940C-CF0880DF702C}" destId="{2A009DFC-F853-4E8E-A875-1E9F80EC0A27}" srcOrd="0" destOrd="0" presId="urn:microsoft.com/office/officeart/2005/8/layout/hList1"/>
    <dgm:cxn modelId="{E9471638-FFDC-4D92-A982-B30FBE6A6E7C}" srcId="{E48B63EE-6640-47AB-B194-FFBA1C8C8855}" destId="{57297B94-1ACD-4489-8D66-C60B6830885C}" srcOrd="1" destOrd="0" parTransId="{22E5A116-3044-4A7E-B742-4BC8E2BEE947}" sibTransId="{B9E63E89-0F2E-4915-89DA-75E05FA0D3E6}"/>
    <dgm:cxn modelId="{779C896D-9411-4001-945E-B656EDD6596F}" type="presOf" srcId="{56512D0D-AEA4-4129-8457-580133ED4284}" destId="{02EFAE05-CA56-4D49-8028-74881AFF4E78}" srcOrd="0" destOrd="0" presId="urn:microsoft.com/office/officeart/2005/8/layout/hList1"/>
    <dgm:cxn modelId="{445F525E-4366-494E-85A3-B621B7DDDA7A}" type="presOf" srcId="{E60B5C2E-4637-4E83-84E1-A567DA2A1DB2}" destId="{F9C234AF-8B75-48A5-9B07-B778FF397D0D}" srcOrd="0" destOrd="0" presId="urn:microsoft.com/office/officeart/2005/8/layout/hList1"/>
    <dgm:cxn modelId="{BC04A11E-F256-4470-91EF-7B7F3D932274}" srcId="{E48B63EE-6640-47AB-B194-FFBA1C8C8855}" destId="{2231B503-2126-432F-8392-11F9BD97ED14}" srcOrd="2" destOrd="0" parTransId="{26218F5B-14B1-4399-A94E-93A29C6114CD}" sibTransId="{0F6F4F29-F79C-494A-A6C3-86B5BF243AFA}"/>
    <dgm:cxn modelId="{23B5A783-68D6-489C-B821-4094FA5966BE}" srcId="{09C7DFB9-CA31-46CD-AE0C-E4B13201C617}" destId="{27663369-2AFD-49B6-9CD6-BCBAF024502F}" srcOrd="0" destOrd="0" parTransId="{E6C51EB9-4647-4CB0-8EB1-A5DA13EF27B8}" sibTransId="{D9BAD74A-FF9C-4AE4-981E-87F2FAD822A7}"/>
    <dgm:cxn modelId="{B2AA5CE0-8B94-4EE0-B50F-CD17944271C8}" type="presOf" srcId="{57297B94-1ACD-4489-8D66-C60B6830885C}" destId="{92258CC3-F9FB-4D6A-98A6-BEAADFFF6256}" srcOrd="0" destOrd="0" presId="urn:microsoft.com/office/officeart/2005/8/layout/hList1"/>
    <dgm:cxn modelId="{6678DFFD-AE56-496C-8916-0C88A4B978E9}" type="presOf" srcId="{27663369-2AFD-49B6-9CD6-BCBAF024502F}" destId="{3EF06BB1-C586-4D86-9340-804280501445}" srcOrd="0" destOrd="0" presId="urn:microsoft.com/office/officeart/2005/8/layout/hList1"/>
    <dgm:cxn modelId="{39DA1078-237B-4177-921A-C4D2D556B51C}" srcId="{E48B63EE-6640-47AB-B194-FFBA1C8C8855}" destId="{112ECE99-775B-4C0F-B0BD-0EF09339BAED}" srcOrd="3" destOrd="0" parTransId="{1E1C26EF-96A1-4837-958C-F1AA117BC45A}" sibTransId="{C0E420C0-00AB-4694-8A23-5C96CD572AAF}"/>
    <dgm:cxn modelId="{5F12DBD7-9942-4BBB-91BB-0FF15C66511B}" type="presOf" srcId="{09C7DFB9-CA31-46CD-AE0C-E4B13201C617}" destId="{A16D132B-AC05-40CE-A530-CB951B017192}" srcOrd="0" destOrd="0" presId="urn:microsoft.com/office/officeart/2005/8/layout/hList1"/>
    <dgm:cxn modelId="{37FD9F70-B449-467C-8078-D49F3C0F993F}" type="presParOf" srcId="{EF3C4740-FC2B-4B74-96F4-9AF1ED2416DE}" destId="{4BA4EA8B-27D3-45EC-9C2D-7F0A07FC0713}" srcOrd="0" destOrd="0" presId="urn:microsoft.com/office/officeart/2005/8/layout/hList1"/>
    <dgm:cxn modelId="{8D38B354-72C8-4087-9E41-3B5F48788985}" type="presParOf" srcId="{4BA4EA8B-27D3-45EC-9C2D-7F0A07FC0713}" destId="{A16D132B-AC05-40CE-A530-CB951B017192}" srcOrd="0" destOrd="0" presId="urn:microsoft.com/office/officeart/2005/8/layout/hList1"/>
    <dgm:cxn modelId="{6C5D0F57-2D32-474A-B357-EA20953DD3AB}" type="presParOf" srcId="{4BA4EA8B-27D3-45EC-9C2D-7F0A07FC0713}" destId="{3EF06BB1-C586-4D86-9340-804280501445}" srcOrd="1" destOrd="0" presId="urn:microsoft.com/office/officeart/2005/8/layout/hList1"/>
    <dgm:cxn modelId="{78C82CA9-AA34-40B3-9892-4E40A76D3CC0}" type="presParOf" srcId="{EF3C4740-FC2B-4B74-96F4-9AF1ED2416DE}" destId="{BC581EF5-CC05-456B-8474-BF163ECD38D2}" srcOrd="1" destOrd="0" presId="urn:microsoft.com/office/officeart/2005/8/layout/hList1"/>
    <dgm:cxn modelId="{F0198A20-7F57-4D0B-AD6D-D07DE561E61D}" type="presParOf" srcId="{EF3C4740-FC2B-4B74-96F4-9AF1ED2416DE}" destId="{92B465B0-0ACC-4B65-A9EA-670E2DB99CDF}" srcOrd="2" destOrd="0" presId="urn:microsoft.com/office/officeart/2005/8/layout/hList1"/>
    <dgm:cxn modelId="{1FA4C476-AB57-45AF-B556-9BC5550FEE41}" type="presParOf" srcId="{92B465B0-0ACC-4B65-A9EA-670E2DB99CDF}" destId="{92258CC3-F9FB-4D6A-98A6-BEAADFFF6256}" srcOrd="0" destOrd="0" presId="urn:microsoft.com/office/officeart/2005/8/layout/hList1"/>
    <dgm:cxn modelId="{DFB2E73C-E608-43AD-B094-614DB92FD5D1}" type="presParOf" srcId="{92B465B0-0ACC-4B65-A9EA-670E2DB99CDF}" destId="{F9C234AF-8B75-48A5-9B07-B778FF397D0D}" srcOrd="1" destOrd="0" presId="urn:microsoft.com/office/officeart/2005/8/layout/hList1"/>
    <dgm:cxn modelId="{FFA24415-1F87-42BE-A5A7-4374FA35DAC9}" type="presParOf" srcId="{EF3C4740-FC2B-4B74-96F4-9AF1ED2416DE}" destId="{5655AA24-B24C-4D45-8E9B-14574812D1DB}" srcOrd="3" destOrd="0" presId="urn:microsoft.com/office/officeart/2005/8/layout/hList1"/>
    <dgm:cxn modelId="{A425781B-8015-4745-B68D-7CCBE67B5C4D}" type="presParOf" srcId="{EF3C4740-FC2B-4B74-96F4-9AF1ED2416DE}" destId="{36A62A0F-B13C-4911-9648-FA594BE6E3F0}" srcOrd="4" destOrd="0" presId="urn:microsoft.com/office/officeart/2005/8/layout/hList1"/>
    <dgm:cxn modelId="{2DCA6124-B75D-43F5-9412-47D93194C2E6}" type="presParOf" srcId="{36A62A0F-B13C-4911-9648-FA594BE6E3F0}" destId="{B078C2E4-90A7-4E10-B570-921C983442FE}" srcOrd="0" destOrd="0" presId="urn:microsoft.com/office/officeart/2005/8/layout/hList1"/>
    <dgm:cxn modelId="{6966A41E-5272-437F-90D3-10E89CFE826E}" type="presParOf" srcId="{36A62A0F-B13C-4911-9648-FA594BE6E3F0}" destId="{02EFAE05-CA56-4D49-8028-74881AFF4E78}" srcOrd="1" destOrd="0" presId="urn:microsoft.com/office/officeart/2005/8/layout/hList1"/>
    <dgm:cxn modelId="{B71382C1-835F-41C2-AC25-99106DAC740B}" type="presParOf" srcId="{EF3C4740-FC2B-4B74-96F4-9AF1ED2416DE}" destId="{479102BD-229B-432F-9155-799C81719099}" srcOrd="5" destOrd="0" presId="urn:microsoft.com/office/officeart/2005/8/layout/hList1"/>
    <dgm:cxn modelId="{850845E8-E995-4EC2-91AD-4F7FCA13BFF4}" type="presParOf" srcId="{EF3C4740-FC2B-4B74-96F4-9AF1ED2416DE}" destId="{21C09033-E878-4954-ADD7-444B69FD6564}" srcOrd="6" destOrd="0" presId="urn:microsoft.com/office/officeart/2005/8/layout/hList1"/>
    <dgm:cxn modelId="{58A6ED79-3203-4890-8949-297CBF7AE3A3}" type="presParOf" srcId="{21C09033-E878-4954-ADD7-444B69FD6564}" destId="{1FC22F0B-A36F-418F-A9F3-0718CAFCA560}" srcOrd="0" destOrd="0" presId="urn:microsoft.com/office/officeart/2005/8/layout/hList1"/>
    <dgm:cxn modelId="{58C98D11-AF5A-40E4-AB86-7EF8F70ABFD8}" type="presParOf" srcId="{21C09033-E878-4954-ADD7-444B69FD6564}" destId="{2A009DFC-F853-4E8E-A875-1E9F80EC0A27}" srcOrd="1" destOrd="0" presId="urn:microsoft.com/office/officeart/2005/8/layout/h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D132B-AC05-40CE-A530-CB951B017192}">
      <dsp:nvSpPr>
        <dsp:cNvPr id="0" name=""/>
        <dsp:cNvSpPr/>
      </dsp:nvSpPr>
      <dsp:spPr>
        <a:xfrm>
          <a:off x="83643" y="5343"/>
          <a:ext cx="2702784" cy="634901"/>
        </a:xfrm>
        <a:prstGeom prst="rect">
          <a:avLst/>
        </a:prstGeom>
        <a:gradFill flip="none" rotWithShape="0">
          <a:gsLst>
            <a:gs pos="0">
              <a:srgbClr val="4472C4">
                <a:lumMod val="50000"/>
                <a:shade val="30000"/>
                <a:satMod val="115000"/>
              </a:srgbClr>
            </a:gs>
            <a:gs pos="50000">
              <a:srgbClr val="4472C4">
                <a:lumMod val="50000"/>
                <a:shade val="67500"/>
                <a:satMod val="115000"/>
              </a:srgbClr>
            </a:gs>
            <a:gs pos="100000">
              <a:srgbClr val="4472C4">
                <a:lumMod val="50000"/>
                <a:shade val="100000"/>
                <a:satMod val="115000"/>
              </a:srgbClr>
            </a:gs>
          </a:gsLst>
          <a:lin ang="2700000" scaled="1"/>
          <a:tileRect/>
        </a:gra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GB" sz="1500" b="1" kern="1200" dirty="0">
              <a:solidFill>
                <a:sysClr val="window" lastClr="FFFFFF"/>
              </a:solidFill>
              <a:latin typeface="Tahoma" pitchFamily="34" charset="0"/>
              <a:ea typeface="Tahoma" pitchFamily="34" charset="0"/>
              <a:cs typeface="Tahoma" pitchFamily="34" charset="0"/>
            </a:rPr>
            <a:t>Actions B1, B2, B3, B6 </a:t>
          </a:r>
          <a:r>
            <a:rPr lang="el-GR" sz="1500" b="1" kern="1200" dirty="0">
              <a:solidFill>
                <a:sysClr val="window" lastClr="FFFFFF"/>
              </a:solidFill>
              <a:latin typeface="Tahoma" pitchFamily="34" charset="0"/>
              <a:ea typeface="Tahoma" pitchFamily="34" charset="0"/>
              <a:cs typeface="Tahoma" pitchFamily="34" charset="0"/>
            </a:rPr>
            <a:t>&amp; </a:t>
          </a:r>
          <a:r>
            <a:rPr lang="en-GB" sz="1500" b="1" kern="1200" dirty="0">
              <a:solidFill>
                <a:sysClr val="window" lastClr="FFFFFF"/>
              </a:solidFill>
              <a:latin typeface="Tahoma" pitchFamily="34" charset="0"/>
              <a:ea typeface="Tahoma" pitchFamily="34" charset="0"/>
              <a:cs typeface="Tahoma" pitchFamily="34" charset="0"/>
            </a:rPr>
            <a:t>C2</a:t>
          </a:r>
          <a:endParaRPr lang="el-GR" sz="1500" kern="1200" dirty="0">
            <a:solidFill>
              <a:sysClr val="window" lastClr="FFFFFF"/>
            </a:solidFill>
            <a:latin typeface="Tahoma" pitchFamily="34" charset="0"/>
            <a:ea typeface="Tahoma" pitchFamily="34" charset="0"/>
            <a:cs typeface="Tahoma" pitchFamily="34" charset="0"/>
          </a:endParaRPr>
        </a:p>
      </dsp:txBody>
      <dsp:txXfrm>
        <a:off x="83643" y="5343"/>
        <a:ext cx="2702784" cy="634901"/>
      </dsp:txXfrm>
    </dsp:sp>
    <dsp:sp modelId="{3EF06BB1-C586-4D86-9340-804280501445}">
      <dsp:nvSpPr>
        <dsp:cNvPr id="0" name=""/>
        <dsp:cNvSpPr/>
      </dsp:nvSpPr>
      <dsp:spPr>
        <a:xfrm>
          <a:off x="86846" y="625630"/>
          <a:ext cx="2705784" cy="2017575"/>
        </a:xfrm>
        <a:prstGeom prst="rect">
          <a:avLst/>
        </a:prstGeom>
        <a:gradFill flip="none" rotWithShape="0">
          <a:gsLst>
            <a:gs pos="0">
              <a:srgbClr val="4472C4">
                <a:lumMod val="75000"/>
                <a:tint val="66000"/>
                <a:satMod val="160000"/>
              </a:srgbClr>
            </a:gs>
            <a:gs pos="50000">
              <a:srgbClr val="4472C4">
                <a:lumMod val="75000"/>
                <a:tint val="44500"/>
                <a:satMod val="160000"/>
              </a:srgbClr>
            </a:gs>
            <a:gs pos="100000">
              <a:srgbClr val="4472C4">
                <a:lumMod val="75000"/>
                <a:tint val="23500"/>
                <a:satMod val="160000"/>
              </a:srgbClr>
            </a:gs>
          </a:gsLst>
          <a:lin ang="5400000" scaled="1"/>
          <a:tileRect/>
        </a:gra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7800" lvl="1" indent="-177800" algn="l" defTabSz="711200">
            <a:lnSpc>
              <a:spcPct val="90000"/>
            </a:lnSpc>
            <a:spcBef>
              <a:spcPct val="0"/>
            </a:spcBef>
            <a:spcAft>
              <a:spcPct val="15000"/>
            </a:spcAft>
            <a:buChar char="••"/>
          </a:pPr>
          <a:r>
            <a:rPr lang="en-GB" sz="1600" u="none" kern="1200" dirty="0">
              <a:solidFill>
                <a:sysClr val="windowText" lastClr="000000">
                  <a:hueOff val="0"/>
                  <a:satOff val="0"/>
                  <a:lumOff val="0"/>
                  <a:alphaOff val="0"/>
                </a:sysClr>
              </a:solidFill>
              <a:latin typeface="Tahoma" pitchFamily="34" charset="0"/>
              <a:ea typeface="Tahoma" pitchFamily="34" charset="0"/>
              <a:cs typeface="Tahoma" pitchFamily="34" charset="0"/>
            </a:rPr>
            <a:t>Design, operate and evaluate a separated collection scheme for hotels’ food wastes </a:t>
          </a:r>
          <a:endParaRPr lang="el-GR" sz="1600" u="none" kern="1200" dirty="0">
            <a:solidFill>
              <a:sysClr val="windowText" lastClr="000000">
                <a:hueOff val="0"/>
                <a:satOff val="0"/>
                <a:lumOff val="0"/>
                <a:alphaOff val="0"/>
              </a:sysClr>
            </a:solidFill>
            <a:latin typeface="Tahoma" pitchFamily="34" charset="0"/>
            <a:ea typeface="Tahoma" pitchFamily="34" charset="0"/>
            <a:cs typeface="Tahoma" pitchFamily="34" charset="0"/>
          </a:endParaRPr>
        </a:p>
        <a:p>
          <a:pPr marL="185738" lvl="1" indent="-185738" algn="l" defTabSz="711200">
            <a:lnSpc>
              <a:spcPct val="90000"/>
            </a:lnSpc>
            <a:spcBef>
              <a:spcPct val="0"/>
            </a:spcBef>
            <a:spcAft>
              <a:spcPct val="15000"/>
            </a:spcAft>
            <a:buChar char="••"/>
          </a:pPr>
          <a:r>
            <a:rPr lang="en-GB" sz="1600" u="none" kern="1200" dirty="0">
              <a:solidFill>
                <a:sysClr val="windowText" lastClr="000000">
                  <a:hueOff val="0"/>
                  <a:satOff val="0"/>
                  <a:lumOff val="0"/>
                  <a:alphaOff val="0"/>
                </a:sysClr>
              </a:solidFill>
              <a:latin typeface="Tahoma" pitchFamily="34" charset="0"/>
              <a:ea typeface="Tahoma" pitchFamily="34" charset="0"/>
              <a:cs typeface="Tahoma" pitchFamily="34" charset="0"/>
            </a:rPr>
            <a:t>Construction and operation of an automated solar </a:t>
          </a:r>
          <a:r>
            <a:rPr lang="en-GB" sz="1600" u="none" kern="1200" dirty="0" smtClean="0">
              <a:solidFill>
                <a:sysClr val="windowText" lastClr="000000">
                  <a:hueOff val="0"/>
                  <a:satOff val="0"/>
                  <a:lumOff val="0"/>
                  <a:alphaOff val="0"/>
                </a:sysClr>
              </a:solidFill>
              <a:latin typeface="Tahoma" pitchFamily="34" charset="0"/>
              <a:ea typeface="Tahoma" pitchFamily="34" charset="0"/>
              <a:cs typeface="Tahoma" pitchFamily="34" charset="0"/>
            </a:rPr>
            <a:t>drying/ </a:t>
          </a:r>
          <a:r>
            <a:rPr lang="en-GB" sz="1600" u="none" kern="1200" dirty="0">
              <a:solidFill>
                <a:sysClr val="windowText" lastClr="000000">
                  <a:hueOff val="0"/>
                  <a:satOff val="0"/>
                  <a:lumOff val="0"/>
                  <a:alphaOff val="0"/>
                </a:sysClr>
              </a:solidFill>
              <a:latin typeface="Tahoma" pitchFamily="34" charset="0"/>
              <a:ea typeface="Tahoma" pitchFamily="34" charset="0"/>
              <a:cs typeface="Tahoma" pitchFamily="34" charset="0"/>
            </a:rPr>
            <a:t>pasteurizing unit</a:t>
          </a:r>
          <a:endParaRPr lang="el-GR" sz="1600" u="none" kern="1200" dirty="0">
            <a:solidFill>
              <a:sysClr val="windowText" lastClr="000000">
                <a:hueOff val="0"/>
                <a:satOff val="0"/>
                <a:lumOff val="0"/>
                <a:alphaOff val="0"/>
              </a:sysClr>
            </a:solidFill>
            <a:latin typeface="Tahoma" pitchFamily="34" charset="0"/>
            <a:ea typeface="Tahoma" pitchFamily="34" charset="0"/>
            <a:cs typeface="Tahoma" pitchFamily="34" charset="0"/>
          </a:endParaRPr>
        </a:p>
      </dsp:txBody>
      <dsp:txXfrm>
        <a:off x="86846" y="625630"/>
        <a:ext cx="2705784" cy="2017575"/>
      </dsp:txXfrm>
    </dsp:sp>
    <dsp:sp modelId="{92258CC3-F9FB-4D6A-98A6-BEAADFFF6256}">
      <dsp:nvSpPr>
        <dsp:cNvPr id="0" name=""/>
        <dsp:cNvSpPr/>
      </dsp:nvSpPr>
      <dsp:spPr>
        <a:xfrm>
          <a:off x="3085810" y="43862"/>
          <a:ext cx="2703351" cy="537906"/>
        </a:xfrm>
        <a:prstGeom prst="rect">
          <a:avLst/>
        </a:prstGeom>
        <a:gradFill flip="none" rotWithShape="0">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GB" sz="1800" b="1" kern="1200" dirty="0">
              <a:solidFill>
                <a:sysClr val="window" lastClr="FFFFFF"/>
              </a:solidFill>
              <a:latin typeface="Tahoma" pitchFamily="34" charset="0"/>
              <a:ea typeface="Tahoma" pitchFamily="34" charset="0"/>
              <a:cs typeface="Tahoma" pitchFamily="34" charset="0"/>
            </a:rPr>
            <a:t>Action B4, B5 </a:t>
          </a:r>
          <a:r>
            <a:rPr lang="el-GR" sz="1800" b="1" kern="1200" dirty="0">
              <a:solidFill>
                <a:sysClr val="window" lastClr="FFFFFF"/>
              </a:solidFill>
              <a:latin typeface="Tahoma" pitchFamily="34" charset="0"/>
              <a:ea typeface="Tahoma" pitchFamily="34" charset="0"/>
              <a:cs typeface="Tahoma" pitchFamily="34" charset="0"/>
            </a:rPr>
            <a:t>&amp; </a:t>
          </a:r>
          <a:r>
            <a:rPr lang="en-GB" sz="1800" b="1" kern="1200" dirty="0">
              <a:solidFill>
                <a:sysClr val="window" lastClr="FFFFFF"/>
              </a:solidFill>
              <a:latin typeface="Tahoma" pitchFamily="34" charset="0"/>
              <a:ea typeface="Tahoma" pitchFamily="34" charset="0"/>
              <a:cs typeface="Tahoma" pitchFamily="34" charset="0"/>
            </a:rPr>
            <a:t>B6</a:t>
          </a:r>
          <a:endParaRPr lang="el-GR" sz="1800" kern="1200" dirty="0">
            <a:solidFill>
              <a:sysClr val="window" lastClr="FFFFFF"/>
            </a:solidFill>
            <a:latin typeface="Tahoma" pitchFamily="34" charset="0"/>
            <a:ea typeface="Tahoma" pitchFamily="34" charset="0"/>
            <a:cs typeface="Tahoma" pitchFamily="34" charset="0"/>
          </a:endParaRPr>
        </a:p>
      </dsp:txBody>
      <dsp:txXfrm>
        <a:off x="3085810" y="43862"/>
        <a:ext cx="2703351" cy="537906"/>
      </dsp:txXfrm>
    </dsp:sp>
    <dsp:sp modelId="{F9C234AF-8B75-48A5-9B07-B778FF397D0D}">
      <dsp:nvSpPr>
        <dsp:cNvPr id="0" name=""/>
        <dsp:cNvSpPr/>
      </dsp:nvSpPr>
      <dsp:spPr>
        <a:xfrm>
          <a:off x="3085810" y="581768"/>
          <a:ext cx="2703351" cy="2017575"/>
        </a:xfrm>
        <a:prstGeom prst="rect">
          <a:avLst/>
        </a:prstGeom>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a:solidFill>
                <a:sysClr val="windowText" lastClr="000000">
                  <a:hueOff val="0"/>
                  <a:satOff val="0"/>
                  <a:lumOff val="0"/>
                  <a:alphaOff val="0"/>
                </a:sysClr>
              </a:solidFill>
              <a:latin typeface="Tahoma" pitchFamily="34" charset="0"/>
              <a:ea typeface="Tahoma" pitchFamily="34" charset="0"/>
              <a:cs typeface="Tahoma" pitchFamily="34" charset="0"/>
            </a:rPr>
            <a:t>Evaluate </a:t>
          </a:r>
          <a:r>
            <a:rPr lang="en-GB" sz="1600" u="none" kern="1200" dirty="0">
              <a:solidFill>
                <a:sysClr val="windowText" lastClr="000000">
                  <a:hueOff val="0"/>
                  <a:satOff val="0"/>
                  <a:lumOff val="0"/>
                  <a:alphaOff val="0"/>
                </a:sysClr>
              </a:solidFill>
              <a:latin typeface="Tahoma" pitchFamily="34" charset="0"/>
              <a:ea typeface="Tahoma" pitchFamily="34" charset="0"/>
              <a:cs typeface="Tahoma" pitchFamily="34" charset="0"/>
            </a:rPr>
            <a:t>the quality of the produced feed, determine its commercial value, the possible need for further processing and the customer acceptability</a:t>
          </a:r>
          <a:endParaRPr lang="el-GR" sz="1600" u="none" kern="1200" dirty="0">
            <a:solidFill>
              <a:sysClr val="windowText" lastClr="000000">
                <a:hueOff val="0"/>
                <a:satOff val="0"/>
                <a:lumOff val="0"/>
                <a:alphaOff val="0"/>
              </a:sysClr>
            </a:solidFill>
            <a:latin typeface="Tahoma" pitchFamily="34" charset="0"/>
            <a:ea typeface="Tahoma" pitchFamily="34" charset="0"/>
            <a:cs typeface="Tahoma" pitchFamily="34" charset="0"/>
          </a:endParaRPr>
        </a:p>
      </dsp:txBody>
      <dsp:txXfrm>
        <a:off x="3085810" y="581768"/>
        <a:ext cx="2703351" cy="2017575"/>
      </dsp:txXfrm>
    </dsp:sp>
    <dsp:sp modelId="{B078C2E4-90A7-4E10-B570-921C983442FE}">
      <dsp:nvSpPr>
        <dsp:cNvPr id="0" name=""/>
        <dsp:cNvSpPr/>
      </dsp:nvSpPr>
      <dsp:spPr>
        <a:xfrm>
          <a:off x="6167631" y="43862"/>
          <a:ext cx="2703351" cy="537906"/>
        </a:xfrm>
        <a:prstGeom prst="rect">
          <a:avLst/>
        </a:prstGeom>
        <a:gradFill flip="none" rotWithShape="0">
          <a:gsLst>
            <a:gs pos="0">
              <a:srgbClr val="7ABC32">
                <a:shade val="30000"/>
                <a:satMod val="115000"/>
              </a:srgbClr>
            </a:gs>
            <a:gs pos="50000">
              <a:srgbClr val="7ABC32">
                <a:shade val="67500"/>
                <a:satMod val="115000"/>
              </a:srgbClr>
            </a:gs>
            <a:gs pos="100000">
              <a:srgbClr val="7ABC32">
                <a:shade val="100000"/>
                <a:satMod val="115000"/>
              </a:srgbClr>
            </a:gs>
          </a:gsLst>
          <a:lin ang="5400000" scaled="1"/>
          <a:tileRect/>
        </a:gra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GB" sz="1800" b="1" kern="1200" dirty="0">
              <a:solidFill>
                <a:sysClr val="window" lastClr="FFFFFF"/>
              </a:solidFill>
              <a:latin typeface="Tahoma" pitchFamily="34" charset="0"/>
              <a:ea typeface="Tahoma" pitchFamily="34" charset="0"/>
              <a:cs typeface="Tahoma" pitchFamily="34" charset="0"/>
            </a:rPr>
            <a:t>Action B6 </a:t>
          </a:r>
          <a:r>
            <a:rPr lang="el-GR" sz="1800" b="1" kern="1200" dirty="0">
              <a:solidFill>
                <a:sysClr val="window" lastClr="FFFFFF"/>
              </a:solidFill>
              <a:latin typeface="Tahoma" pitchFamily="34" charset="0"/>
              <a:ea typeface="Tahoma" pitchFamily="34" charset="0"/>
              <a:cs typeface="Tahoma" pitchFamily="34" charset="0"/>
            </a:rPr>
            <a:t>&amp; </a:t>
          </a:r>
          <a:r>
            <a:rPr lang="en-GB" sz="1800" b="1" kern="1200" dirty="0">
              <a:solidFill>
                <a:sysClr val="window" lastClr="FFFFFF"/>
              </a:solidFill>
              <a:latin typeface="Tahoma" pitchFamily="34" charset="0"/>
              <a:ea typeface="Tahoma" pitchFamily="34" charset="0"/>
              <a:cs typeface="Tahoma" pitchFamily="34" charset="0"/>
            </a:rPr>
            <a:t>C2</a:t>
          </a:r>
          <a:endParaRPr lang="el-GR" sz="1800" b="1" kern="1200" dirty="0">
            <a:solidFill>
              <a:sysClr val="window" lastClr="FFFFFF"/>
            </a:solidFill>
            <a:latin typeface="Tahoma" pitchFamily="34" charset="0"/>
            <a:ea typeface="Tahoma" pitchFamily="34" charset="0"/>
            <a:cs typeface="Tahoma" pitchFamily="34" charset="0"/>
          </a:endParaRPr>
        </a:p>
      </dsp:txBody>
      <dsp:txXfrm>
        <a:off x="6167631" y="43862"/>
        <a:ext cx="2703351" cy="537906"/>
      </dsp:txXfrm>
    </dsp:sp>
    <dsp:sp modelId="{02EFAE05-CA56-4D49-8028-74881AFF4E78}">
      <dsp:nvSpPr>
        <dsp:cNvPr id="0" name=""/>
        <dsp:cNvSpPr/>
      </dsp:nvSpPr>
      <dsp:spPr>
        <a:xfrm>
          <a:off x="6167631" y="581768"/>
          <a:ext cx="2703351" cy="2017575"/>
        </a:xfrm>
        <a:prstGeom prst="rect">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u="none" kern="1200" dirty="0">
              <a:solidFill>
                <a:sysClr val="windowText" lastClr="000000">
                  <a:hueOff val="0"/>
                  <a:satOff val="0"/>
                  <a:lumOff val="0"/>
                  <a:alphaOff val="0"/>
                </a:sysClr>
              </a:solidFill>
              <a:latin typeface="Tahoma" pitchFamily="34" charset="0"/>
              <a:ea typeface="Tahoma" pitchFamily="34" charset="0"/>
              <a:cs typeface="Tahoma" pitchFamily="34" charset="0"/>
            </a:rPr>
            <a:t>Evaluate the environmental, marketing and economic aspects of the process in a full size application</a:t>
          </a:r>
          <a:endParaRPr lang="el-GR" sz="1600" u="none" kern="1200" dirty="0">
            <a:solidFill>
              <a:sysClr val="windowText" lastClr="000000">
                <a:hueOff val="0"/>
                <a:satOff val="0"/>
                <a:lumOff val="0"/>
                <a:alphaOff val="0"/>
              </a:sysClr>
            </a:solidFill>
            <a:latin typeface="Tahoma" pitchFamily="34" charset="0"/>
            <a:ea typeface="Tahoma" pitchFamily="34" charset="0"/>
            <a:cs typeface="Tahoma" pitchFamily="34" charset="0"/>
          </a:endParaRPr>
        </a:p>
      </dsp:txBody>
      <dsp:txXfrm>
        <a:off x="6167631" y="581768"/>
        <a:ext cx="2703351" cy="20175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D132B-AC05-40CE-A530-CB951B017192}">
      <dsp:nvSpPr>
        <dsp:cNvPr id="0" name=""/>
        <dsp:cNvSpPr/>
      </dsp:nvSpPr>
      <dsp:spPr>
        <a:xfrm>
          <a:off x="7777" y="0"/>
          <a:ext cx="1767138" cy="408486"/>
        </a:xfrm>
        <a:prstGeom prst="rect">
          <a:avLst/>
        </a:prstGeom>
        <a:gradFill flip="none" rotWithShape="0">
          <a:gsLst>
            <a:gs pos="0">
              <a:srgbClr val="70AD47">
                <a:lumMod val="60000"/>
                <a:lumOff val="40000"/>
                <a:shade val="30000"/>
                <a:satMod val="115000"/>
              </a:srgbClr>
            </a:gs>
            <a:gs pos="50000">
              <a:srgbClr val="70AD47">
                <a:lumMod val="60000"/>
                <a:lumOff val="40000"/>
                <a:shade val="67500"/>
                <a:satMod val="115000"/>
              </a:srgbClr>
            </a:gs>
            <a:gs pos="100000">
              <a:srgbClr val="70AD47">
                <a:lumMod val="60000"/>
                <a:lumOff val="40000"/>
                <a:shade val="100000"/>
                <a:satMod val="115000"/>
              </a:srgbClr>
            </a:gs>
          </a:gsLst>
          <a:lin ang="5400000" scaled="1"/>
          <a:tileRect/>
        </a:gra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GB" sz="1800" b="1" kern="1200" dirty="0">
              <a:solidFill>
                <a:sysClr val="window" lastClr="FFFFFF"/>
              </a:solidFill>
              <a:latin typeface="Tahoma" pitchFamily="34" charset="0"/>
              <a:ea typeface="Tahoma" pitchFamily="34" charset="0"/>
              <a:cs typeface="Tahoma" pitchFamily="34" charset="0"/>
            </a:rPr>
            <a:t>Actions </a:t>
          </a:r>
          <a:r>
            <a:rPr lang="el-GR" sz="1800" b="1" kern="1200" dirty="0">
              <a:solidFill>
                <a:sysClr val="window" lastClr="FFFFFF"/>
              </a:solidFill>
              <a:latin typeface="Tahoma" pitchFamily="34" charset="0"/>
              <a:ea typeface="Tahoma" pitchFamily="34" charset="0"/>
              <a:cs typeface="Tahoma" pitchFamily="34" charset="0"/>
            </a:rPr>
            <a:t>Β7</a:t>
          </a:r>
        </a:p>
      </dsp:txBody>
      <dsp:txXfrm>
        <a:off x="7777" y="0"/>
        <a:ext cx="1767138" cy="408486"/>
      </dsp:txXfrm>
    </dsp:sp>
    <dsp:sp modelId="{3EF06BB1-C586-4D86-9340-804280501445}">
      <dsp:nvSpPr>
        <dsp:cNvPr id="0" name=""/>
        <dsp:cNvSpPr/>
      </dsp:nvSpPr>
      <dsp:spPr>
        <a:xfrm>
          <a:off x="7777" y="408486"/>
          <a:ext cx="1767138" cy="2038079"/>
        </a:xfrm>
        <a:prstGeom prst="rect">
          <a:avLst/>
        </a:prstGeom>
        <a:gradFill flip="none" rotWithShape="0">
          <a:gsLst>
            <a:gs pos="0">
              <a:srgbClr val="70AD47">
                <a:lumMod val="20000"/>
                <a:lumOff val="80000"/>
                <a:shade val="30000"/>
                <a:satMod val="115000"/>
              </a:srgbClr>
            </a:gs>
            <a:gs pos="50000">
              <a:srgbClr val="70AD47">
                <a:lumMod val="20000"/>
                <a:lumOff val="80000"/>
                <a:shade val="67500"/>
                <a:satMod val="115000"/>
              </a:srgbClr>
            </a:gs>
            <a:gs pos="100000">
              <a:srgbClr val="70AD47">
                <a:lumMod val="20000"/>
                <a:lumOff val="80000"/>
                <a:shade val="100000"/>
                <a:satMod val="115000"/>
              </a:srgbClr>
            </a:gs>
          </a:gsLst>
          <a:lin ang="2700000" scaled="1"/>
          <a:tileRect/>
        </a:gra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u="none" kern="1200" dirty="0">
              <a:solidFill>
                <a:sysClr val="windowText" lastClr="000000">
                  <a:hueOff val="0"/>
                  <a:satOff val="0"/>
                  <a:lumOff val="0"/>
                  <a:alphaOff val="0"/>
                </a:sysClr>
              </a:solidFill>
              <a:latin typeface="Tahoma" pitchFamily="34" charset="0"/>
              <a:ea typeface="Tahoma" pitchFamily="34" charset="0"/>
              <a:cs typeface="Tahoma" pitchFamily="34" charset="0"/>
            </a:rPr>
            <a:t>Evaluate the potential role of such a system in EU policies</a:t>
          </a:r>
          <a:endParaRPr lang="el-GR" sz="1800" u="none" kern="1200" dirty="0">
            <a:solidFill>
              <a:sysClr val="windowText" lastClr="000000">
                <a:hueOff val="0"/>
                <a:satOff val="0"/>
                <a:lumOff val="0"/>
                <a:alphaOff val="0"/>
              </a:sysClr>
            </a:solidFill>
            <a:latin typeface="Tahoma" pitchFamily="34" charset="0"/>
            <a:ea typeface="Tahoma" pitchFamily="34" charset="0"/>
            <a:cs typeface="Tahoma" pitchFamily="34" charset="0"/>
          </a:endParaRPr>
        </a:p>
      </dsp:txBody>
      <dsp:txXfrm>
        <a:off x="7777" y="408486"/>
        <a:ext cx="1767138" cy="2038079"/>
      </dsp:txXfrm>
    </dsp:sp>
    <dsp:sp modelId="{92258CC3-F9FB-4D6A-98A6-BEAADFFF6256}">
      <dsp:nvSpPr>
        <dsp:cNvPr id="0" name=""/>
        <dsp:cNvSpPr/>
      </dsp:nvSpPr>
      <dsp:spPr>
        <a:xfrm>
          <a:off x="2022315" y="0"/>
          <a:ext cx="1767138" cy="408486"/>
        </a:xfrm>
        <a:prstGeom prst="rect">
          <a:avLst/>
        </a:prstGeom>
        <a:gradFill flip="none" rotWithShape="0">
          <a:gsLst>
            <a:gs pos="0">
              <a:srgbClr val="CC3232">
                <a:shade val="30000"/>
                <a:satMod val="115000"/>
              </a:srgbClr>
            </a:gs>
            <a:gs pos="50000">
              <a:srgbClr val="CC3232">
                <a:shade val="67500"/>
                <a:satMod val="115000"/>
              </a:srgbClr>
            </a:gs>
            <a:gs pos="100000">
              <a:srgbClr val="CC3232">
                <a:shade val="100000"/>
                <a:satMod val="115000"/>
              </a:srgbClr>
            </a:gs>
          </a:gsLst>
          <a:lin ang="5400000" scaled="1"/>
          <a:tileRect/>
        </a:gra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GB" sz="1800" b="1" kern="1200" dirty="0">
              <a:solidFill>
                <a:sysClr val="window" lastClr="FFFFFF"/>
              </a:solidFill>
              <a:latin typeface="Calibri" panose="020F0502020204030204"/>
              <a:ea typeface="+mn-ea"/>
              <a:cs typeface="+mn-cs"/>
            </a:rPr>
            <a:t>Action </a:t>
          </a:r>
          <a:r>
            <a:rPr lang="en-US" sz="1800" b="1" kern="1200" dirty="0">
              <a:solidFill>
                <a:sysClr val="window" lastClr="FFFFFF"/>
              </a:solidFill>
              <a:latin typeface="Calibri" panose="020F0502020204030204"/>
              <a:ea typeface="+mn-ea"/>
              <a:cs typeface="+mn-cs"/>
            </a:rPr>
            <a:t>C</a:t>
          </a:r>
          <a:endParaRPr lang="el-GR" sz="1800" kern="1200" dirty="0">
            <a:solidFill>
              <a:sysClr val="window" lastClr="FFFFFF"/>
            </a:solidFill>
            <a:latin typeface="Calibri" panose="020F0502020204030204"/>
            <a:ea typeface="+mn-ea"/>
            <a:cs typeface="+mn-cs"/>
          </a:endParaRPr>
        </a:p>
      </dsp:txBody>
      <dsp:txXfrm>
        <a:off x="2022315" y="0"/>
        <a:ext cx="1767138" cy="408486"/>
      </dsp:txXfrm>
    </dsp:sp>
    <dsp:sp modelId="{F9C234AF-8B75-48A5-9B07-B778FF397D0D}">
      <dsp:nvSpPr>
        <dsp:cNvPr id="0" name=""/>
        <dsp:cNvSpPr/>
      </dsp:nvSpPr>
      <dsp:spPr>
        <a:xfrm>
          <a:off x="2022315" y="408486"/>
          <a:ext cx="1767138" cy="2038079"/>
        </a:xfrm>
        <a:prstGeom prst="rect">
          <a:avLst/>
        </a:prstGeom>
        <a:gradFill flip="none" rotWithShape="0">
          <a:gsLst>
            <a:gs pos="0">
              <a:srgbClr val="CC3232">
                <a:tint val="66000"/>
                <a:satMod val="160000"/>
              </a:srgbClr>
            </a:gs>
            <a:gs pos="50000">
              <a:srgbClr val="CC3232">
                <a:tint val="44500"/>
                <a:satMod val="160000"/>
              </a:srgbClr>
            </a:gs>
            <a:gs pos="100000">
              <a:srgbClr val="CC3232">
                <a:tint val="23500"/>
                <a:satMod val="160000"/>
              </a:srgbClr>
            </a:gs>
          </a:gsLst>
          <a:lin ang="2700000" scaled="1"/>
          <a:tileRect/>
        </a:gra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u="none" kern="1200" dirty="0">
              <a:solidFill>
                <a:sysClr val="windowText" lastClr="000000">
                  <a:hueOff val="0"/>
                  <a:satOff val="0"/>
                  <a:lumOff val="0"/>
                  <a:alphaOff val="0"/>
                </a:sysClr>
              </a:solidFill>
              <a:latin typeface="Tahoma" pitchFamily="34" charset="0"/>
              <a:ea typeface="Tahoma" pitchFamily="34" charset="0"/>
              <a:cs typeface="Tahoma" pitchFamily="34" charset="0"/>
            </a:rPr>
            <a:t>Monitoring, Evaluation of project’s progress and performance</a:t>
          </a:r>
          <a:endParaRPr lang="el-GR" sz="1800" u="none" kern="1200" dirty="0">
            <a:solidFill>
              <a:sysClr val="windowText" lastClr="000000">
                <a:hueOff val="0"/>
                <a:satOff val="0"/>
                <a:lumOff val="0"/>
                <a:alphaOff val="0"/>
              </a:sysClr>
            </a:solidFill>
            <a:latin typeface="Tahoma" pitchFamily="34" charset="0"/>
            <a:ea typeface="Tahoma" pitchFamily="34" charset="0"/>
            <a:cs typeface="Tahoma" pitchFamily="34" charset="0"/>
          </a:endParaRPr>
        </a:p>
      </dsp:txBody>
      <dsp:txXfrm>
        <a:off x="2022315" y="408486"/>
        <a:ext cx="1767138" cy="2038079"/>
      </dsp:txXfrm>
    </dsp:sp>
    <dsp:sp modelId="{B078C2E4-90A7-4E10-B570-921C983442FE}">
      <dsp:nvSpPr>
        <dsp:cNvPr id="0" name=""/>
        <dsp:cNvSpPr/>
      </dsp:nvSpPr>
      <dsp:spPr>
        <a:xfrm>
          <a:off x="4036853" y="-41"/>
          <a:ext cx="2119207" cy="408486"/>
        </a:xfrm>
        <a:prstGeom prst="rect">
          <a:avLst/>
        </a:prstGeom>
        <a:solidFill>
          <a:sysClr val="window" lastClr="FFFFFF">
            <a:lumMod val="5000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GB" sz="1800" b="1" kern="1200" dirty="0">
              <a:solidFill>
                <a:sysClr val="window" lastClr="FFFFFF"/>
              </a:solidFill>
              <a:latin typeface="Tahoma" pitchFamily="34" charset="0"/>
              <a:ea typeface="Tahoma" pitchFamily="34" charset="0"/>
              <a:cs typeface="Tahoma" pitchFamily="34" charset="0"/>
            </a:rPr>
            <a:t>Action D</a:t>
          </a:r>
          <a:endParaRPr lang="el-GR" sz="1800" kern="1200" dirty="0">
            <a:solidFill>
              <a:sysClr val="window" lastClr="FFFFFF"/>
            </a:solidFill>
            <a:latin typeface="Tahoma" pitchFamily="34" charset="0"/>
            <a:ea typeface="Tahoma" pitchFamily="34" charset="0"/>
            <a:cs typeface="Tahoma" pitchFamily="34" charset="0"/>
          </a:endParaRPr>
        </a:p>
      </dsp:txBody>
      <dsp:txXfrm>
        <a:off x="4036853" y="-41"/>
        <a:ext cx="2119207" cy="408486"/>
      </dsp:txXfrm>
    </dsp:sp>
    <dsp:sp modelId="{02EFAE05-CA56-4D49-8028-74881AFF4E78}">
      <dsp:nvSpPr>
        <dsp:cNvPr id="0" name=""/>
        <dsp:cNvSpPr/>
      </dsp:nvSpPr>
      <dsp:spPr>
        <a:xfrm>
          <a:off x="4061777" y="408445"/>
          <a:ext cx="2084608" cy="2038162"/>
        </a:xfrm>
        <a:prstGeom prst="rect">
          <a:avLst/>
        </a:prstGeom>
        <a:gradFill flip="none" rotWithShape="0">
          <a:gsLst>
            <a:gs pos="0">
              <a:sysClr val="window" lastClr="FFFFFF">
                <a:lumMod val="85000"/>
                <a:shade val="30000"/>
                <a:satMod val="115000"/>
              </a:sysClr>
            </a:gs>
            <a:gs pos="50000">
              <a:sysClr val="window" lastClr="FFFFFF">
                <a:lumMod val="85000"/>
                <a:shade val="67500"/>
                <a:satMod val="115000"/>
              </a:sysClr>
            </a:gs>
            <a:gs pos="100000">
              <a:sysClr val="window" lastClr="FFFFFF">
                <a:lumMod val="85000"/>
                <a:shade val="100000"/>
                <a:satMod val="115000"/>
              </a:sysClr>
            </a:gs>
          </a:gsLst>
          <a:lin ang="5400000" scaled="1"/>
          <a:tileRect/>
        </a:gra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u="none" kern="1200" dirty="0">
              <a:solidFill>
                <a:sysClr val="windowText" lastClr="000000">
                  <a:hueOff val="0"/>
                  <a:satOff val="0"/>
                  <a:lumOff val="0"/>
                  <a:alphaOff val="0"/>
                </a:sysClr>
              </a:solidFill>
              <a:latin typeface="Tahoma" pitchFamily="34" charset="0"/>
              <a:ea typeface="Tahoma" pitchFamily="34" charset="0"/>
              <a:cs typeface="Tahoma" pitchFamily="34" charset="0"/>
            </a:rPr>
            <a:t>Dissemination activities</a:t>
          </a:r>
          <a:endParaRPr lang="el-GR" sz="1800" u="none" kern="1200" dirty="0">
            <a:solidFill>
              <a:sysClr val="windowText" lastClr="000000">
                <a:hueOff val="0"/>
                <a:satOff val="0"/>
                <a:lumOff val="0"/>
                <a:alphaOff val="0"/>
              </a:sysClr>
            </a:solidFill>
            <a:latin typeface="Tahoma" pitchFamily="34" charset="0"/>
            <a:ea typeface="Tahoma" pitchFamily="34" charset="0"/>
            <a:cs typeface="Tahoma" pitchFamily="34" charset="0"/>
          </a:endParaRPr>
        </a:p>
      </dsp:txBody>
      <dsp:txXfrm>
        <a:off x="4061777" y="408445"/>
        <a:ext cx="2084608" cy="2038162"/>
      </dsp:txXfrm>
    </dsp:sp>
    <dsp:sp modelId="{1FC22F0B-A36F-418F-A9F3-0718CAFCA560}">
      <dsp:nvSpPr>
        <dsp:cNvPr id="0" name=""/>
        <dsp:cNvSpPr/>
      </dsp:nvSpPr>
      <dsp:spPr>
        <a:xfrm>
          <a:off x="6403461" y="-41"/>
          <a:ext cx="2161289" cy="408486"/>
        </a:xfrm>
        <a:prstGeom prst="rect">
          <a:avLst/>
        </a:prstGeom>
        <a:gradFill flip="none" rotWithShape="0">
          <a:gsLst>
            <a:gs pos="0">
              <a:srgbClr val="CC9900">
                <a:shade val="30000"/>
                <a:satMod val="115000"/>
              </a:srgbClr>
            </a:gs>
            <a:gs pos="50000">
              <a:srgbClr val="CC9900">
                <a:shade val="67500"/>
                <a:satMod val="115000"/>
              </a:srgbClr>
            </a:gs>
            <a:gs pos="100000">
              <a:srgbClr val="CC9900">
                <a:shade val="100000"/>
                <a:satMod val="115000"/>
              </a:srgbClr>
            </a:gs>
          </a:gsLst>
          <a:lin ang="5400000" scaled="1"/>
          <a:tileRect/>
        </a:gra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a:solidFill>
                <a:sysClr val="window" lastClr="FFFFFF"/>
              </a:solidFill>
              <a:latin typeface="Tahoma" pitchFamily="34" charset="0"/>
              <a:ea typeface="Tahoma" pitchFamily="34" charset="0"/>
              <a:cs typeface="Tahoma" pitchFamily="34" charset="0"/>
            </a:rPr>
            <a:t>Action E</a:t>
          </a:r>
          <a:endParaRPr lang="el-GR" sz="1800" b="1" kern="1200" dirty="0">
            <a:solidFill>
              <a:sysClr val="window" lastClr="FFFFFF"/>
            </a:solidFill>
            <a:latin typeface="Tahoma" pitchFamily="34" charset="0"/>
            <a:ea typeface="Tahoma" pitchFamily="34" charset="0"/>
            <a:cs typeface="Tahoma" pitchFamily="34" charset="0"/>
          </a:endParaRPr>
        </a:p>
      </dsp:txBody>
      <dsp:txXfrm>
        <a:off x="6403461" y="-41"/>
        <a:ext cx="2161289" cy="408486"/>
      </dsp:txXfrm>
    </dsp:sp>
    <dsp:sp modelId="{2A009DFC-F853-4E8E-A875-1E9F80EC0A27}">
      <dsp:nvSpPr>
        <dsp:cNvPr id="0" name=""/>
        <dsp:cNvSpPr/>
      </dsp:nvSpPr>
      <dsp:spPr>
        <a:xfrm>
          <a:off x="6405707" y="408445"/>
          <a:ext cx="2156796" cy="2038162"/>
        </a:xfrm>
        <a:prstGeom prst="rect">
          <a:avLst/>
        </a:prstGeom>
        <a:gradFill flip="none" rotWithShape="0">
          <a:gsLst>
            <a:gs pos="0">
              <a:srgbClr val="CC9900">
                <a:tint val="66000"/>
                <a:satMod val="160000"/>
              </a:srgbClr>
            </a:gs>
            <a:gs pos="50000">
              <a:srgbClr val="CC9900">
                <a:tint val="44500"/>
                <a:satMod val="160000"/>
              </a:srgbClr>
            </a:gs>
            <a:gs pos="100000">
              <a:srgbClr val="CC9900">
                <a:tint val="23500"/>
                <a:satMod val="160000"/>
              </a:srgbClr>
            </a:gs>
          </a:gsLst>
          <a:lin ang="5400000" scaled="1"/>
          <a:tileRect/>
        </a:gra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u="none" kern="1200" dirty="0">
              <a:solidFill>
                <a:sysClr val="windowText" lastClr="000000">
                  <a:hueOff val="0"/>
                  <a:satOff val="0"/>
                  <a:lumOff val="0"/>
                  <a:alphaOff val="0"/>
                </a:sysClr>
              </a:solidFill>
              <a:latin typeface="Tahoma" pitchFamily="34" charset="0"/>
              <a:ea typeface="Tahoma" pitchFamily="34" charset="0"/>
              <a:cs typeface="Tahoma" pitchFamily="34" charset="0"/>
            </a:rPr>
            <a:t>Project management and monitoring of projects objectives</a:t>
          </a:r>
          <a:endParaRPr lang="el-GR" sz="1800" u="none" kern="1200" dirty="0">
            <a:solidFill>
              <a:sysClr val="windowText" lastClr="000000">
                <a:hueOff val="0"/>
                <a:satOff val="0"/>
                <a:lumOff val="0"/>
                <a:alphaOff val="0"/>
              </a:sysClr>
            </a:solidFill>
            <a:latin typeface="Tahoma" pitchFamily="34" charset="0"/>
            <a:ea typeface="Tahoma" pitchFamily="34" charset="0"/>
            <a:cs typeface="Tahoma" pitchFamily="34" charset="0"/>
          </a:endParaRPr>
        </a:p>
        <a:p>
          <a:pPr marL="171450" lvl="1" indent="-171450" algn="l" defTabSz="800100">
            <a:lnSpc>
              <a:spcPct val="90000"/>
            </a:lnSpc>
            <a:spcBef>
              <a:spcPct val="0"/>
            </a:spcBef>
            <a:spcAft>
              <a:spcPct val="15000"/>
            </a:spcAft>
            <a:buChar char="••"/>
          </a:pPr>
          <a:endParaRPr lang="el-GR" sz="1800" kern="1200" dirty="0">
            <a:solidFill>
              <a:sysClr val="windowText" lastClr="000000">
                <a:hueOff val="0"/>
                <a:satOff val="0"/>
                <a:lumOff val="0"/>
                <a:alphaOff val="0"/>
              </a:sysClr>
            </a:solidFill>
            <a:latin typeface="Calibri" panose="020F0502020204030204"/>
            <a:ea typeface="+mn-ea"/>
            <a:cs typeface="+mn-cs"/>
          </a:endParaRPr>
        </a:p>
      </dsp:txBody>
      <dsp:txXfrm>
        <a:off x="6405707" y="408445"/>
        <a:ext cx="2156796" cy="203816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4C6139-D35E-4A24-9A6F-1688A9F30379}" type="datetimeFigureOut">
              <a:rPr lang="fr-FR" smtClean="0"/>
              <a:t>06/10/2021</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A7A3DD-D901-436B-84DD-14EE8699DE42}" type="slidenum">
              <a:rPr lang="fr-FR" smtClean="0"/>
              <a:t>‹#›</a:t>
            </a:fld>
            <a:endParaRPr lang="fr-FR"/>
          </a:p>
        </p:txBody>
      </p:sp>
    </p:spTree>
    <p:extLst>
      <p:ext uri="{BB962C8B-B14F-4D97-AF65-F5344CB8AC3E}">
        <p14:creationId xmlns:p14="http://schemas.microsoft.com/office/powerpoint/2010/main" val="342731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a:extLst>
              <a:ext uri="{FF2B5EF4-FFF2-40B4-BE49-F238E27FC236}">
                <a16:creationId xmlns:a16="http://schemas.microsoft.com/office/drawing/2014/main" id="{111785F7-D645-41C9-BACF-523EEDE41AD3}"/>
              </a:ext>
            </a:extLst>
          </p:cNvPr>
          <p:cNvSpPr>
            <a:spLocks noGrp="1" noRot="1" noChangeAspect="1" noTextEdit="1"/>
          </p:cNvSpPr>
          <p:nvPr>
            <p:ph type="sldImg"/>
          </p:nvPr>
        </p:nvSpPr>
        <p:spPr>
          <a:ln/>
        </p:spPr>
      </p:sp>
      <p:sp>
        <p:nvSpPr>
          <p:cNvPr id="163843" name="Notes Placeholder 2">
            <a:extLst>
              <a:ext uri="{FF2B5EF4-FFF2-40B4-BE49-F238E27FC236}">
                <a16:creationId xmlns:a16="http://schemas.microsoft.com/office/drawing/2014/main" id="{416CCC40-2264-4557-8652-8599F4DBE4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dirty="0">
              <a:latin typeface="Arial" panose="020B0604020202020204" pitchFamily="34" charset="0"/>
            </a:endParaRPr>
          </a:p>
        </p:txBody>
      </p:sp>
      <p:sp>
        <p:nvSpPr>
          <p:cNvPr id="163844" name="Slide Number Placeholder 3">
            <a:extLst>
              <a:ext uri="{FF2B5EF4-FFF2-40B4-BE49-F238E27FC236}">
                <a16:creationId xmlns:a16="http://schemas.microsoft.com/office/drawing/2014/main" id="{98E46161-FBE1-4815-B020-1AD3BD9896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500" b="1">
                <a:solidFill>
                  <a:srgbClr val="FFD624"/>
                </a:solidFill>
                <a:latin typeface="Verdana" panose="020B0604030504040204" pitchFamily="34" charset="0"/>
                <a:cs typeface="Arial" panose="020B0604020202020204" pitchFamily="34" charset="0"/>
              </a:defRPr>
            </a:lvl1pPr>
            <a:lvl2pPr marL="736932" indent="-283435">
              <a:defRPr sz="7500" b="1">
                <a:solidFill>
                  <a:srgbClr val="FFD624"/>
                </a:solidFill>
                <a:latin typeface="Verdana" panose="020B0604030504040204" pitchFamily="34" charset="0"/>
                <a:cs typeface="Arial" panose="020B0604020202020204" pitchFamily="34" charset="0"/>
              </a:defRPr>
            </a:lvl2pPr>
            <a:lvl3pPr marL="1133742" indent="-226748">
              <a:defRPr sz="7500" b="1">
                <a:solidFill>
                  <a:srgbClr val="FFD624"/>
                </a:solidFill>
                <a:latin typeface="Verdana" panose="020B0604030504040204" pitchFamily="34" charset="0"/>
                <a:cs typeface="Arial" panose="020B0604020202020204" pitchFamily="34" charset="0"/>
              </a:defRPr>
            </a:lvl3pPr>
            <a:lvl4pPr marL="1587238" indent="-226748">
              <a:defRPr sz="7500" b="1">
                <a:solidFill>
                  <a:srgbClr val="FFD624"/>
                </a:solidFill>
                <a:latin typeface="Verdana" panose="020B0604030504040204" pitchFamily="34" charset="0"/>
                <a:cs typeface="Arial" panose="020B0604020202020204" pitchFamily="34" charset="0"/>
              </a:defRPr>
            </a:lvl4pPr>
            <a:lvl5pPr marL="2040735" indent="-226748">
              <a:defRPr sz="7500" b="1">
                <a:solidFill>
                  <a:srgbClr val="FFD624"/>
                </a:solidFill>
                <a:latin typeface="Verdana" panose="020B0604030504040204" pitchFamily="34" charset="0"/>
                <a:cs typeface="Arial" panose="020B0604020202020204" pitchFamily="34" charset="0"/>
              </a:defRPr>
            </a:lvl5pPr>
            <a:lvl6pPr marL="2494232"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6pPr>
            <a:lvl7pPr marL="2947728"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7pPr>
            <a:lvl8pPr marL="3401225"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8pPr>
            <a:lvl9pPr marL="3854722"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DD9E51F-A87B-4406-886A-66FB30BAF14B}" type="slidenum">
              <a:rPr kumimoji="0" lang="en-GB"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Footer Placeholder 4">
            <a:extLst>
              <a:ext uri="{FF2B5EF4-FFF2-40B4-BE49-F238E27FC236}">
                <a16:creationId xmlns:a16="http://schemas.microsoft.com/office/drawing/2014/main" id="{49DF6D18-99B0-498B-B0B2-38AE8ECBE17C}"/>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rPr>
              <a:t>5</a:t>
            </a:r>
            <a:r>
              <a:rPr kumimoji="0" lang="en-US" sz="1200" b="0" i="0" u="none" strike="noStrike" kern="1200" cap="none" spc="0" normalizeH="0" baseline="30000" noProof="0" dirty="0">
                <a:ln>
                  <a:noFill/>
                </a:ln>
                <a:solidFill>
                  <a:srgbClr val="000000"/>
                </a:solidFill>
                <a:effectLst/>
                <a:uLnTx/>
                <a:uFillTx/>
                <a:latin typeface="Arial" pitchFamily="34" charset="0"/>
                <a:ea typeface="+mn-ea"/>
                <a:cs typeface="+mn-cs"/>
              </a:rPr>
              <a:t>th</a:t>
            </a: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rPr>
              <a:t> Partner’s meeting_12.04.2019</a:t>
            </a:r>
            <a:endParaRPr kumimoji="0" lang="el-GR"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671183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a:extLst>
              <a:ext uri="{FF2B5EF4-FFF2-40B4-BE49-F238E27FC236}">
                <a16:creationId xmlns:a16="http://schemas.microsoft.com/office/drawing/2014/main" id="{199D9324-C474-4C3C-BCC5-11C89369562C}"/>
              </a:ext>
            </a:extLst>
          </p:cNvPr>
          <p:cNvSpPr>
            <a:spLocks noGrp="1" noRot="1" noChangeAspect="1" noTextEdit="1"/>
          </p:cNvSpPr>
          <p:nvPr>
            <p:ph type="sldImg"/>
          </p:nvPr>
        </p:nvSpPr>
        <p:spPr>
          <a:ln/>
        </p:spPr>
      </p:sp>
      <p:sp>
        <p:nvSpPr>
          <p:cNvPr id="216067" name="Notes Placeholder 2">
            <a:extLst>
              <a:ext uri="{FF2B5EF4-FFF2-40B4-BE49-F238E27FC236}">
                <a16:creationId xmlns:a16="http://schemas.microsoft.com/office/drawing/2014/main" id="{907FB23E-E7BE-4B43-B68A-1486D13046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dirty="0" smtClean="0">
              <a:latin typeface="Arial" panose="020B0604020202020204" pitchFamily="34" charset="0"/>
            </a:endParaRPr>
          </a:p>
        </p:txBody>
      </p:sp>
      <p:sp>
        <p:nvSpPr>
          <p:cNvPr id="22532" name="Footer Placeholder 3">
            <a:extLst>
              <a:ext uri="{FF2B5EF4-FFF2-40B4-BE49-F238E27FC236}">
                <a16:creationId xmlns:a16="http://schemas.microsoft.com/office/drawing/2014/main" id="{F25F8239-6005-4F47-9FE0-8EFED4D5E6EA}"/>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16069" name="Slide Number Placeholder 4">
            <a:extLst>
              <a:ext uri="{FF2B5EF4-FFF2-40B4-BE49-F238E27FC236}">
                <a16:creationId xmlns:a16="http://schemas.microsoft.com/office/drawing/2014/main" id="{424B06D4-6A1B-4E09-B796-024663219A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500" b="1">
                <a:solidFill>
                  <a:srgbClr val="FFD624"/>
                </a:solidFill>
                <a:latin typeface="Verdana" panose="020B0604030504040204" pitchFamily="34" charset="0"/>
                <a:cs typeface="Arial" panose="020B0604020202020204" pitchFamily="34" charset="0"/>
              </a:defRPr>
            </a:lvl1pPr>
            <a:lvl2pPr marL="736932" indent="-283435">
              <a:defRPr sz="7500" b="1">
                <a:solidFill>
                  <a:srgbClr val="FFD624"/>
                </a:solidFill>
                <a:latin typeface="Verdana" panose="020B0604030504040204" pitchFamily="34" charset="0"/>
                <a:cs typeface="Arial" panose="020B0604020202020204" pitchFamily="34" charset="0"/>
              </a:defRPr>
            </a:lvl2pPr>
            <a:lvl3pPr marL="1133742" indent="-226748">
              <a:defRPr sz="7500" b="1">
                <a:solidFill>
                  <a:srgbClr val="FFD624"/>
                </a:solidFill>
                <a:latin typeface="Verdana" panose="020B0604030504040204" pitchFamily="34" charset="0"/>
                <a:cs typeface="Arial" panose="020B0604020202020204" pitchFamily="34" charset="0"/>
              </a:defRPr>
            </a:lvl3pPr>
            <a:lvl4pPr marL="1587238" indent="-226748">
              <a:defRPr sz="7500" b="1">
                <a:solidFill>
                  <a:srgbClr val="FFD624"/>
                </a:solidFill>
                <a:latin typeface="Verdana" panose="020B0604030504040204" pitchFamily="34" charset="0"/>
                <a:cs typeface="Arial" panose="020B0604020202020204" pitchFamily="34" charset="0"/>
              </a:defRPr>
            </a:lvl4pPr>
            <a:lvl5pPr marL="2040735" indent="-226748">
              <a:defRPr sz="7500" b="1">
                <a:solidFill>
                  <a:srgbClr val="FFD624"/>
                </a:solidFill>
                <a:latin typeface="Verdana" panose="020B0604030504040204" pitchFamily="34" charset="0"/>
                <a:cs typeface="Arial" panose="020B0604020202020204" pitchFamily="34" charset="0"/>
              </a:defRPr>
            </a:lvl5pPr>
            <a:lvl6pPr marL="2494232"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6pPr>
            <a:lvl7pPr marL="2947728"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7pPr>
            <a:lvl8pPr marL="3401225"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8pPr>
            <a:lvl9pPr marL="3854722"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6AC156-BF4B-47B8-8503-AFCF94B79424}" type="slidenum">
              <a:rPr kumimoji="0" lang="en-GB"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49786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a:extLst>
              <a:ext uri="{FF2B5EF4-FFF2-40B4-BE49-F238E27FC236}">
                <a16:creationId xmlns:a16="http://schemas.microsoft.com/office/drawing/2014/main" id="{199D9324-C474-4C3C-BCC5-11C89369562C}"/>
              </a:ext>
            </a:extLst>
          </p:cNvPr>
          <p:cNvSpPr>
            <a:spLocks noGrp="1" noRot="1" noChangeAspect="1" noTextEdit="1"/>
          </p:cNvSpPr>
          <p:nvPr>
            <p:ph type="sldImg"/>
          </p:nvPr>
        </p:nvSpPr>
        <p:spPr>
          <a:ln/>
        </p:spPr>
      </p:sp>
      <p:sp>
        <p:nvSpPr>
          <p:cNvPr id="216067" name="Notes Placeholder 2">
            <a:extLst>
              <a:ext uri="{FF2B5EF4-FFF2-40B4-BE49-F238E27FC236}">
                <a16:creationId xmlns:a16="http://schemas.microsoft.com/office/drawing/2014/main" id="{907FB23E-E7BE-4B43-B68A-1486D13046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dirty="0" smtClean="0">
              <a:latin typeface="Arial" panose="020B0604020202020204" pitchFamily="34" charset="0"/>
            </a:endParaRPr>
          </a:p>
        </p:txBody>
      </p:sp>
      <p:sp>
        <p:nvSpPr>
          <p:cNvPr id="22532" name="Footer Placeholder 3">
            <a:extLst>
              <a:ext uri="{FF2B5EF4-FFF2-40B4-BE49-F238E27FC236}">
                <a16:creationId xmlns:a16="http://schemas.microsoft.com/office/drawing/2014/main" id="{F25F8239-6005-4F47-9FE0-8EFED4D5E6EA}"/>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16069" name="Slide Number Placeholder 4">
            <a:extLst>
              <a:ext uri="{FF2B5EF4-FFF2-40B4-BE49-F238E27FC236}">
                <a16:creationId xmlns:a16="http://schemas.microsoft.com/office/drawing/2014/main" id="{424B06D4-6A1B-4E09-B796-024663219A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500" b="1">
                <a:solidFill>
                  <a:srgbClr val="FFD624"/>
                </a:solidFill>
                <a:latin typeface="Verdana" panose="020B0604030504040204" pitchFamily="34" charset="0"/>
                <a:cs typeface="Arial" panose="020B0604020202020204" pitchFamily="34" charset="0"/>
              </a:defRPr>
            </a:lvl1pPr>
            <a:lvl2pPr marL="736932" indent="-283435">
              <a:defRPr sz="7500" b="1">
                <a:solidFill>
                  <a:srgbClr val="FFD624"/>
                </a:solidFill>
                <a:latin typeface="Verdana" panose="020B0604030504040204" pitchFamily="34" charset="0"/>
                <a:cs typeface="Arial" panose="020B0604020202020204" pitchFamily="34" charset="0"/>
              </a:defRPr>
            </a:lvl2pPr>
            <a:lvl3pPr marL="1133742" indent="-226748">
              <a:defRPr sz="7500" b="1">
                <a:solidFill>
                  <a:srgbClr val="FFD624"/>
                </a:solidFill>
                <a:latin typeface="Verdana" panose="020B0604030504040204" pitchFamily="34" charset="0"/>
                <a:cs typeface="Arial" panose="020B0604020202020204" pitchFamily="34" charset="0"/>
              </a:defRPr>
            </a:lvl3pPr>
            <a:lvl4pPr marL="1587238" indent="-226748">
              <a:defRPr sz="7500" b="1">
                <a:solidFill>
                  <a:srgbClr val="FFD624"/>
                </a:solidFill>
                <a:latin typeface="Verdana" panose="020B0604030504040204" pitchFamily="34" charset="0"/>
                <a:cs typeface="Arial" panose="020B0604020202020204" pitchFamily="34" charset="0"/>
              </a:defRPr>
            </a:lvl4pPr>
            <a:lvl5pPr marL="2040735" indent="-226748">
              <a:defRPr sz="7500" b="1">
                <a:solidFill>
                  <a:srgbClr val="FFD624"/>
                </a:solidFill>
                <a:latin typeface="Verdana" panose="020B0604030504040204" pitchFamily="34" charset="0"/>
                <a:cs typeface="Arial" panose="020B0604020202020204" pitchFamily="34" charset="0"/>
              </a:defRPr>
            </a:lvl5pPr>
            <a:lvl6pPr marL="2494232"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6pPr>
            <a:lvl7pPr marL="2947728"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7pPr>
            <a:lvl8pPr marL="3401225"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8pPr>
            <a:lvl9pPr marL="3854722"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6AC156-BF4B-47B8-8503-AFCF94B79424}" type="slidenum">
              <a:rPr kumimoji="0" lang="en-GB"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92837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latin typeface="Arial" panose="020B0604020202020204" pitchFamily="34" charset="0"/>
            </a:endParaRPr>
          </a:p>
        </p:txBody>
      </p:sp>
      <p:sp>
        <p:nvSpPr>
          <p:cNvPr id="22532" name="Footer Placeholder 3">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itchFamily="34" charset="0"/>
                <a:ea typeface="+mn-ea"/>
                <a:cs typeface="+mn-cs"/>
              </a:rPr>
              <a:t>3rd project visit_25.06.2019</a:t>
            </a:r>
            <a:endParaRPr kumimoji="0" lang="el-GR"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789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6600" indent="-282575">
              <a:spcBef>
                <a:spcPct val="30000"/>
              </a:spcBef>
              <a:defRPr sz="1200">
                <a:solidFill>
                  <a:schemeClr val="tx1"/>
                </a:solidFill>
                <a:latin typeface="Arial" panose="020B0604020202020204" pitchFamily="34" charset="0"/>
              </a:defRPr>
            </a:lvl2pPr>
            <a:lvl3pPr marL="1133475" indent="-225425">
              <a:spcBef>
                <a:spcPct val="30000"/>
              </a:spcBef>
              <a:defRPr sz="1200">
                <a:solidFill>
                  <a:schemeClr val="tx1"/>
                </a:solidFill>
                <a:latin typeface="Arial" panose="020B0604020202020204" pitchFamily="34" charset="0"/>
              </a:defRPr>
            </a:lvl3pPr>
            <a:lvl4pPr marL="1585913" indent="-225425">
              <a:spcBef>
                <a:spcPct val="30000"/>
              </a:spcBef>
              <a:defRPr sz="1200">
                <a:solidFill>
                  <a:schemeClr val="tx1"/>
                </a:solidFill>
                <a:latin typeface="Arial" panose="020B0604020202020204" pitchFamily="34" charset="0"/>
              </a:defRPr>
            </a:lvl4pPr>
            <a:lvl5pPr marL="2039938" indent="-225425">
              <a:spcBef>
                <a:spcPct val="30000"/>
              </a:spcBef>
              <a:defRPr sz="1200">
                <a:solidFill>
                  <a:schemeClr val="tx1"/>
                </a:solidFill>
                <a:latin typeface="Arial" panose="020B0604020202020204" pitchFamily="34" charset="0"/>
              </a:defRPr>
            </a:lvl5pPr>
            <a:lvl6pPr marL="2497138" indent="-225425" eaLnBrk="0" fontAlgn="base" hangingPunct="0">
              <a:spcBef>
                <a:spcPct val="30000"/>
              </a:spcBef>
              <a:spcAft>
                <a:spcPct val="0"/>
              </a:spcAft>
              <a:defRPr sz="1200">
                <a:solidFill>
                  <a:schemeClr val="tx1"/>
                </a:solidFill>
                <a:latin typeface="Arial" panose="020B0604020202020204" pitchFamily="34" charset="0"/>
              </a:defRPr>
            </a:lvl6pPr>
            <a:lvl7pPr marL="2954338" indent="-225425" eaLnBrk="0" fontAlgn="base" hangingPunct="0">
              <a:spcBef>
                <a:spcPct val="30000"/>
              </a:spcBef>
              <a:spcAft>
                <a:spcPct val="0"/>
              </a:spcAft>
              <a:defRPr sz="1200">
                <a:solidFill>
                  <a:schemeClr val="tx1"/>
                </a:solidFill>
                <a:latin typeface="Arial" panose="020B0604020202020204" pitchFamily="34" charset="0"/>
              </a:defRPr>
            </a:lvl7pPr>
            <a:lvl8pPr marL="3411538" indent="-225425" eaLnBrk="0" fontAlgn="base" hangingPunct="0">
              <a:spcBef>
                <a:spcPct val="30000"/>
              </a:spcBef>
              <a:spcAft>
                <a:spcPct val="0"/>
              </a:spcAft>
              <a:defRPr sz="1200">
                <a:solidFill>
                  <a:schemeClr val="tx1"/>
                </a:solidFill>
                <a:latin typeface="Arial" panose="020B0604020202020204" pitchFamily="34" charset="0"/>
              </a:defRPr>
            </a:lvl8pPr>
            <a:lvl9pPr marL="3868738" indent="-22542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13B924-57DF-4696-AF10-708C9A8EBE52}" type="slidenum">
              <a:rPr kumimoji="0" lang="en-GB"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16639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dirty="0" smtClean="0">
              <a:latin typeface="Arial" panose="020B0604020202020204" pitchFamily="34" charset="0"/>
            </a:endParaRPr>
          </a:p>
        </p:txBody>
      </p:sp>
      <p:sp>
        <p:nvSpPr>
          <p:cNvPr id="22532" name="Footer Placeholder 3">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itchFamily="34" charset="0"/>
                <a:ea typeface="+mn-ea"/>
                <a:cs typeface="+mn-cs"/>
              </a:rPr>
              <a:t>3rd project visit_25.06.2019</a:t>
            </a:r>
            <a:endParaRPr kumimoji="0" lang="el-GR"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994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6600" indent="-282575">
              <a:spcBef>
                <a:spcPct val="30000"/>
              </a:spcBef>
              <a:defRPr sz="1200">
                <a:solidFill>
                  <a:schemeClr val="tx1"/>
                </a:solidFill>
                <a:latin typeface="Arial" panose="020B0604020202020204" pitchFamily="34" charset="0"/>
              </a:defRPr>
            </a:lvl2pPr>
            <a:lvl3pPr marL="1133475" indent="-225425">
              <a:spcBef>
                <a:spcPct val="30000"/>
              </a:spcBef>
              <a:defRPr sz="1200">
                <a:solidFill>
                  <a:schemeClr val="tx1"/>
                </a:solidFill>
                <a:latin typeface="Arial" panose="020B0604020202020204" pitchFamily="34" charset="0"/>
              </a:defRPr>
            </a:lvl3pPr>
            <a:lvl4pPr marL="1585913" indent="-225425">
              <a:spcBef>
                <a:spcPct val="30000"/>
              </a:spcBef>
              <a:defRPr sz="1200">
                <a:solidFill>
                  <a:schemeClr val="tx1"/>
                </a:solidFill>
                <a:latin typeface="Arial" panose="020B0604020202020204" pitchFamily="34" charset="0"/>
              </a:defRPr>
            </a:lvl4pPr>
            <a:lvl5pPr marL="2039938" indent="-225425">
              <a:spcBef>
                <a:spcPct val="30000"/>
              </a:spcBef>
              <a:defRPr sz="1200">
                <a:solidFill>
                  <a:schemeClr val="tx1"/>
                </a:solidFill>
                <a:latin typeface="Arial" panose="020B0604020202020204" pitchFamily="34" charset="0"/>
              </a:defRPr>
            </a:lvl5pPr>
            <a:lvl6pPr marL="2497138" indent="-225425" eaLnBrk="0" fontAlgn="base" hangingPunct="0">
              <a:spcBef>
                <a:spcPct val="30000"/>
              </a:spcBef>
              <a:spcAft>
                <a:spcPct val="0"/>
              </a:spcAft>
              <a:defRPr sz="1200">
                <a:solidFill>
                  <a:schemeClr val="tx1"/>
                </a:solidFill>
                <a:latin typeface="Arial" panose="020B0604020202020204" pitchFamily="34" charset="0"/>
              </a:defRPr>
            </a:lvl6pPr>
            <a:lvl7pPr marL="2954338" indent="-225425" eaLnBrk="0" fontAlgn="base" hangingPunct="0">
              <a:spcBef>
                <a:spcPct val="30000"/>
              </a:spcBef>
              <a:spcAft>
                <a:spcPct val="0"/>
              </a:spcAft>
              <a:defRPr sz="1200">
                <a:solidFill>
                  <a:schemeClr val="tx1"/>
                </a:solidFill>
                <a:latin typeface="Arial" panose="020B0604020202020204" pitchFamily="34" charset="0"/>
              </a:defRPr>
            </a:lvl7pPr>
            <a:lvl8pPr marL="3411538" indent="-225425" eaLnBrk="0" fontAlgn="base" hangingPunct="0">
              <a:spcBef>
                <a:spcPct val="30000"/>
              </a:spcBef>
              <a:spcAft>
                <a:spcPct val="0"/>
              </a:spcAft>
              <a:defRPr sz="1200">
                <a:solidFill>
                  <a:schemeClr val="tx1"/>
                </a:solidFill>
                <a:latin typeface="Arial" panose="020B0604020202020204" pitchFamily="34" charset="0"/>
              </a:defRPr>
            </a:lvl8pPr>
            <a:lvl9pPr marL="3868738" indent="-22542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31ADC64-444E-4554-9068-4670E11463DA}" type="slidenum">
              <a:rPr kumimoji="0" lang="en-GB"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71609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latin typeface="Arial" panose="020B0604020202020204" pitchFamily="34" charset="0"/>
            </a:endParaRPr>
          </a:p>
        </p:txBody>
      </p:sp>
      <p:sp>
        <p:nvSpPr>
          <p:cNvPr id="22532" name="Footer Placeholder 3">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itchFamily="34" charset="0"/>
                <a:ea typeface="+mn-ea"/>
                <a:cs typeface="+mn-cs"/>
              </a:rPr>
              <a:t>3rd project visit_25.06.2019</a:t>
            </a:r>
            <a:endParaRPr kumimoji="0" lang="el-GR"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994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6600" indent="-282575">
              <a:spcBef>
                <a:spcPct val="30000"/>
              </a:spcBef>
              <a:defRPr sz="1200">
                <a:solidFill>
                  <a:schemeClr val="tx1"/>
                </a:solidFill>
                <a:latin typeface="Arial" panose="020B0604020202020204" pitchFamily="34" charset="0"/>
              </a:defRPr>
            </a:lvl2pPr>
            <a:lvl3pPr marL="1133475" indent="-225425">
              <a:spcBef>
                <a:spcPct val="30000"/>
              </a:spcBef>
              <a:defRPr sz="1200">
                <a:solidFill>
                  <a:schemeClr val="tx1"/>
                </a:solidFill>
                <a:latin typeface="Arial" panose="020B0604020202020204" pitchFamily="34" charset="0"/>
              </a:defRPr>
            </a:lvl3pPr>
            <a:lvl4pPr marL="1585913" indent="-225425">
              <a:spcBef>
                <a:spcPct val="30000"/>
              </a:spcBef>
              <a:defRPr sz="1200">
                <a:solidFill>
                  <a:schemeClr val="tx1"/>
                </a:solidFill>
                <a:latin typeface="Arial" panose="020B0604020202020204" pitchFamily="34" charset="0"/>
              </a:defRPr>
            </a:lvl4pPr>
            <a:lvl5pPr marL="2039938" indent="-225425">
              <a:spcBef>
                <a:spcPct val="30000"/>
              </a:spcBef>
              <a:defRPr sz="1200">
                <a:solidFill>
                  <a:schemeClr val="tx1"/>
                </a:solidFill>
                <a:latin typeface="Arial" panose="020B0604020202020204" pitchFamily="34" charset="0"/>
              </a:defRPr>
            </a:lvl5pPr>
            <a:lvl6pPr marL="2497138" indent="-225425" eaLnBrk="0" fontAlgn="base" hangingPunct="0">
              <a:spcBef>
                <a:spcPct val="30000"/>
              </a:spcBef>
              <a:spcAft>
                <a:spcPct val="0"/>
              </a:spcAft>
              <a:defRPr sz="1200">
                <a:solidFill>
                  <a:schemeClr val="tx1"/>
                </a:solidFill>
                <a:latin typeface="Arial" panose="020B0604020202020204" pitchFamily="34" charset="0"/>
              </a:defRPr>
            </a:lvl6pPr>
            <a:lvl7pPr marL="2954338" indent="-225425" eaLnBrk="0" fontAlgn="base" hangingPunct="0">
              <a:spcBef>
                <a:spcPct val="30000"/>
              </a:spcBef>
              <a:spcAft>
                <a:spcPct val="0"/>
              </a:spcAft>
              <a:defRPr sz="1200">
                <a:solidFill>
                  <a:schemeClr val="tx1"/>
                </a:solidFill>
                <a:latin typeface="Arial" panose="020B0604020202020204" pitchFamily="34" charset="0"/>
              </a:defRPr>
            </a:lvl7pPr>
            <a:lvl8pPr marL="3411538" indent="-225425" eaLnBrk="0" fontAlgn="base" hangingPunct="0">
              <a:spcBef>
                <a:spcPct val="30000"/>
              </a:spcBef>
              <a:spcAft>
                <a:spcPct val="0"/>
              </a:spcAft>
              <a:defRPr sz="1200">
                <a:solidFill>
                  <a:schemeClr val="tx1"/>
                </a:solidFill>
                <a:latin typeface="Arial" panose="020B0604020202020204" pitchFamily="34" charset="0"/>
              </a:defRPr>
            </a:lvl8pPr>
            <a:lvl9pPr marL="3868738" indent="-22542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31ADC64-444E-4554-9068-4670E11463DA}" type="slidenum">
              <a:rPr kumimoji="0" lang="en-GB"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0368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dirty="0" smtClean="0">
              <a:latin typeface="Arial" panose="020B0604020202020204" pitchFamily="34" charset="0"/>
            </a:endParaRPr>
          </a:p>
        </p:txBody>
      </p:sp>
      <p:sp>
        <p:nvSpPr>
          <p:cNvPr id="22532" name="Footer Placeholder 3">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itchFamily="34" charset="0"/>
                <a:ea typeface="+mn-ea"/>
                <a:cs typeface="+mn-cs"/>
              </a:rPr>
              <a:t>3rd project visit_25.06.2019</a:t>
            </a:r>
            <a:endParaRPr kumimoji="0" lang="el-GR"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994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6600" indent="-282575">
              <a:spcBef>
                <a:spcPct val="30000"/>
              </a:spcBef>
              <a:defRPr sz="1200">
                <a:solidFill>
                  <a:schemeClr val="tx1"/>
                </a:solidFill>
                <a:latin typeface="Arial" panose="020B0604020202020204" pitchFamily="34" charset="0"/>
              </a:defRPr>
            </a:lvl2pPr>
            <a:lvl3pPr marL="1133475" indent="-225425">
              <a:spcBef>
                <a:spcPct val="30000"/>
              </a:spcBef>
              <a:defRPr sz="1200">
                <a:solidFill>
                  <a:schemeClr val="tx1"/>
                </a:solidFill>
                <a:latin typeface="Arial" panose="020B0604020202020204" pitchFamily="34" charset="0"/>
              </a:defRPr>
            </a:lvl3pPr>
            <a:lvl4pPr marL="1585913" indent="-225425">
              <a:spcBef>
                <a:spcPct val="30000"/>
              </a:spcBef>
              <a:defRPr sz="1200">
                <a:solidFill>
                  <a:schemeClr val="tx1"/>
                </a:solidFill>
                <a:latin typeface="Arial" panose="020B0604020202020204" pitchFamily="34" charset="0"/>
              </a:defRPr>
            </a:lvl4pPr>
            <a:lvl5pPr marL="2039938" indent="-225425">
              <a:spcBef>
                <a:spcPct val="30000"/>
              </a:spcBef>
              <a:defRPr sz="1200">
                <a:solidFill>
                  <a:schemeClr val="tx1"/>
                </a:solidFill>
                <a:latin typeface="Arial" panose="020B0604020202020204" pitchFamily="34" charset="0"/>
              </a:defRPr>
            </a:lvl5pPr>
            <a:lvl6pPr marL="2497138" indent="-225425" eaLnBrk="0" fontAlgn="base" hangingPunct="0">
              <a:spcBef>
                <a:spcPct val="30000"/>
              </a:spcBef>
              <a:spcAft>
                <a:spcPct val="0"/>
              </a:spcAft>
              <a:defRPr sz="1200">
                <a:solidFill>
                  <a:schemeClr val="tx1"/>
                </a:solidFill>
                <a:latin typeface="Arial" panose="020B0604020202020204" pitchFamily="34" charset="0"/>
              </a:defRPr>
            </a:lvl6pPr>
            <a:lvl7pPr marL="2954338" indent="-225425" eaLnBrk="0" fontAlgn="base" hangingPunct="0">
              <a:spcBef>
                <a:spcPct val="30000"/>
              </a:spcBef>
              <a:spcAft>
                <a:spcPct val="0"/>
              </a:spcAft>
              <a:defRPr sz="1200">
                <a:solidFill>
                  <a:schemeClr val="tx1"/>
                </a:solidFill>
                <a:latin typeface="Arial" panose="020B0604020202020204" pitchFamily="34" charset="0"/>
              </a:defRPr>
            </a:lvl7pPr>
            <a:lvl8pPr marL="3411538" indent="-225425" eaLnBrk="0" fontAlgn="base" hangingPunct="0">
              <a:spcBef>
                <a:spcPct val="30000"/>
              </a:spcBef>
              <a:spcAft>
                <a:spcPct val="0"/>
              </a:spcAft>
              <a:defRPr sz="1200">
                <a:solidFill>
                  <a:schemeClr val="tx1"/>
                </a:solidFill>
                <a:latin typeface="Arial" panose="020B0604020202020204" pitchFamily="34" charset="0"/>
              </a:defRPr>
            </a:lvl8pPr>
            <a:lvl9pPr marL="3868738" indent="-22542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31ADC64-444E-4554-9068-4670E11463DA}" type="slidenum">
              <a:rPr kumimoji="0" lang="en-GB"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4967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68DFFE-D518-4C14-AE2E-AE68618C5BC3}"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5200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a:extLst>
              <a:ext uri="{FF2B5EF4-FFF2-40B4-BE49-F238E27FC236}">
                <a16:creationId xmlns:a16="http://schemas.microsoft.com/office/drawing/2014/main" id="{D0E3A778-22E7-4B24-B8E1-D892947D9EF3}"/>
              </a:ext>
            </a:extLst>
          </p:cNvPr>
          <p:cNvSpPr>
            <a:spLocks noGrp="1" noRot="1" noChangeAspect="1" noTextEdit="1"/>
          </p:cNvSpPr>
          <p:nvPr>
            <p:ph type="sldImg"/>
          </p:nvPr>
        </p:nvSpPr>
        <p:spPr>
          <a:ln/>
        </p:spPr>
      </p:sp>
      <p:sp>
        <p:nvSpPr>
          <p:cNvPr id="227331" name="Notes Placeholder 2">
            <a:extLst>
              <a:ext uri="{FF2B5EF4-FFF2-40B4-BE49-F238E27FC236}">
                <a16:creationId xmlns:a16="http://schemas.microsoft.com/office/drawing/2014/main" id="{574D7A7B-3D97-432E-86B7-6F97B3CCC2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a:latin typeface="Arial" panose="020B0604020202020204" pitchFamily="34" charset="0"/>
            </a:endParaRPr>
          </a:p>
        </p:txBody>
      </p:sp>
      <p:sp>
        <p:nvSpPr>
          <p:cNvPr id="22532" name="Footer Placeholder 3">
            <a:extLst>
              <a:ext uri="{FF2B5EF4-FFF2-40B4-BE49-F238E27FC236}">
                <a16:creationId xmlns:a16="http://schemas.microsoft.com/office/drawing/2014/main" id="{669805A3-2752-4108-A678-76C99EEDD5F2}"/>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27333" name="Slide Number Placeholder 4">
            <a:extLst>
              <a:ext uri="{FF2B5EF4-FFF2-40B4-BE49-F238E27FC236}">
                <a16:creationId xmlns:a16="http://schemas.microsoft.com/office/drawing/2014/main" id="{6E1F11F2-73F5-457D-BCF7-3A916876DB5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500" b="1">
                <a:solidFill>
                  <a:srgbClr val="FFD624"/>
                </a:solidFill>
                <a:latin typeface="Verdana" panose="020B0604030504040204" pitchFamily="34" charset="0"/>
                <a:cs typeface="Arial" panose="020B0604020202020204" pitchFamily="34" charset="0"/>
              </a:defRPr>
            </a:lvl1pPr>
            <a:lvl2pPr marL="736932" indent="-283435">
              <a:defRPr sz="7500" b="1">
                <a:solidFill>
                  <a:srgbClr val="FFD624"/>
                </a:solidFill>
                <a:latin typeface="Verdana" panose="020B0604030504040204" pitchFamily="34" charset="0"/>
                <a:cs typeface="Arial" panose="020B0604020202020204" pitchFamily="34" charset="0"/>
              </a:defRPr>
            </a:lvl2pPr>
            <a:lvl3pPr marL="1133742" indent="-226748">
              <a:defRPr sz="7500" b="1">
                <a:solidFill>
                  <a:srgbClr val="FFD624"/>
                </a:solidFill>
                <a:latin typeface="Verdana" panose="020B0604030504040204" pitchFamily="34" charset="0"/>
                <a:cs typeface="Arial" panose="020B0604020202020204" pitchFamily="34" charset="0"/>
              </a:defRPr>
            </a:lvl3pPr>
            <a:lvl4pPr marL="1587238" indent="-226748">
              <a:defRPr sz="7500" b="1">
                <a:solidFill>
                  <a:srgbClr val="FFD624"/>
                </a:solidFill>
                <a:latin typeface="Verdana" panose="020B0604030504040204" pitchFamily="34" charset="0"/>
                <a:cs typeface="Arial" panose="020B0604020202020204" pitchFamily="34" charset="0"/>
              </a:defRPr>
            </a:lvl4pPr>
            <a:lvl5pPr marL="2040735" indent="-226748">
              <a:defRPr sz="7500" b="1">
                <a:solidFill>
                  <a:srgbClr val="FFD624"/>
                </a:solidFill>
                <a:latin typeface="Verdana" panose="020B0604030504040204" pitchFamily="34" charset="0"/>
                <a:cs typeface="Arial" panose="020B0604020202020204" pitchFamily="34" charset="0"/>
              </a:defRPr>
            </a:lvl5pPr>
            <a:lvl6pPr marL="2494232"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6pPr>
            <a:lvl7pPr marL="2947728"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7pPr>
            <a:lvl8pPr marL="3401225"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8pPr>
            <a:lvl9pPr marL="3854722"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74172C3-8401-4C6B-AD51-FAE6E9BD924A}" type="slidenum">
              <a:rPr kumimoji="0" lang="en-GB"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4175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a:extLst>
              <a:ext uri="{FF2B5EF4-FFF2-40B4-BE49-F238E27FC236}">
                <a16:creationId xmlns:a16="http://schemas.microsoft.com/office/drawing/2014/main" id="{D0E3A778-22E7-4B24-B8E1-D892947D9EF3}"/>
              </a:ext>
            </a:extLst>
          </p:cNvPr>
          <p:cNvSpPr>
            <a:spLocks noGrp="1" noRot="1" noChangeAspect="1" noTextEdit="1"/>
          </p:cNvSpPr>
          <p:nvPr>
            <p:ph type="sldImg"/>
          </p:nvPr>
        </p:nvSpPr>
        <p:spPr>
          <a:ln/>
        </p:spPr>
      </p:sp>
      <p:sp>
        <p:nvSpPr>
          <p:cNvPr id="227331" name="Notes Placeholder 2">
            <a:extLst>
              <a:ext uri="{FF2B5EF4-FFF2-40B4-BE49-F238E27FC236}">
                <a16:creationId xmlns:a16="http://schemas.microsoft.com/office/drawing/2014/main" id="{574D7A7B-3D97-432E-86B7-6F97B3CCC2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z="1200" kern="1200" dirty="0">
              <a:solidFill>
                <a:schemeClr val="tx1"/>
              </a:solidFill>
              <a:latin typeface="Arial" panose="020B0604020202020204" pitchFamily="34" charset="0"/>
              <a:ea typeface="+mn-ea"/>
              <a:cs typeface="+mn-cs"/>
            </a:endParaRPr>
          </a:p>
        </p:txBody>
      </p:sp>
      <p:sp>
        <p:nvSpPr>
          <p:cNvPr id="22532" name="Footer Placeholder 3">
            <a:extLst>
              <a:ext uri="{FF2B5EF4-FFF2-40B4-BE49-F238E27FC236}">
                <a16:creationId xmlns:a16="http://schemas.microsoft.com/office/drawing/2014/main" id="{669805A3-2752-4108-A678-76C99EEDD5F2}"/>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27333" name="Slide Number Placeholder 4">
            <a:extLst>
              <a:ext uri="{FF2B5EF4-FFF2-40B4-BE49-F238E27FC236}">
                <a16:creationId xmlns:a16="http://schemas.microsoft.com/office/drawing/2014/main" id="{6E1F11F2-73F5-457D-BCF7-3A916876DB5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500" b="1">
                <a:solidFill>
                  <a:srgbClr val="FFD624"/>
                </a:solidFill>
                <a:latin typeface="Verdana" panose="020B0604030504040204" pitchFamily="34" charset="0"/>
                <a:cs typeface="Arial" panose="020B0604020202020204" pitchFamily="34" charset="0"/>
              </a:defRPr>
            </a:lvl1pPr>
            <a:lvl2pPr marL="736932" indent="-283435">
              <a:defRPr sz="7500" b="1">
                <a:solidFill>
                  <a:srgbClr val="FFD624"/>
                </a:solidFill>
                <a:latin typeface="Verdana" panose="020B0604030504040204" pitchFamily="34" charset="0"/>
                <a:cs typeface="Arial" panose="020B0604020202020204" pitchFamily="34" charset="0"/>
              </a:defRPr>
            </a:lvl2pPr>
            <a:lvl3pPr marL="1133742" indent="-226748">
              <a:defRPr sz="7500" b="1">
                <a:solidFill>
                  <a:srgbClr val="FFD624"/>
                </a:solidFill>
                <a:latin typeface="Verdana" panose="020B0604030504040204" pitchFamily="34" charset="0"/>
                <a:cs typeface="Arial" panose="020B0604020202020204" pitchFamily="34" charset="0"/>
              </a:defRPr>
            </a:lvl3pPr>
            <a:lvl4pPr marL="1587238" indent="-226748">
              <a:defRPr sz="7500" b="1">
                <a:solidFill>
                  <a:srgbClr val="FFD624"/>
                </a:solidFill>
                <a:latin typeface="Verdana" panose="020B0604030504040204" pitchFamily="34" charset="0"/>
                <a:cs typeface="Arial" panose="020B0604020202020204" pitchFamily="34" charset="0"/>
              </a:defRPr>
            </a:lvl4pPr>
            <a:lvl5pPr marL="2040735" indent="-226748">
              <a:defRPr sz="7500" b="1">
                <a:solidFill>
                  <a:srgbClr val="FFD624"/>
                </a:solidFill>
                <a:latin typeface="Verdana" panose="020B0604030504040204" pitchFamily="34" charset="0"/>
                <a:cs typeface="Arial" panose="020B0604020202020204" pitchFamily="34" charset="0"/>
              </a:defRPr>
            </a:lvl5pPr>
            <a:lvl6pPr marL="2494232"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6pPr>
            <a:lvl7pPr marL="2947728"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7pPr>
            <a:lvl8pPr marL="3401225"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8pPr>
            <a:lvl9pPr marL="3854722"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74172C3-8401-4C6B-AD51-FAE6E9BD924A}" type="slidenum">
              <a:rPr kumimoji="0" lang="en-GB"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34755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a:extLst>
              <a:ext uri="{FF2B5EF4-FFF2-40B4-BE49-F238E27FC236}">
                <a16:creationId xmlns:a16="http://schemas.microsoft.com/office/drawing/2014/main" id="{D0E3A778-22E7-4B24-B8E1-D892947D9EF3}"/>
              </a:ext>
            </a:extLst>
          </p:cNvPr>
          <p:cNvSpPr>
            <a:spLocks noGrp="1" noRot="1" noChangeAspect="1" noTextEdit="1"/>
          </p:cNvSpPr>
          <p:nvPr>
            <p:ph type="sldImg"/>
          </p:nvPr>
        </p:nvSpPr>
        <p:spPr>
          <a:ln/>
        </p:spPr>
      </p:sp>
      <p:sp>
        <p:nvSpPr>
          <p:cNvPr id="227331" name="Notes Placeholder 2">
            <a:extLst>
              <a:ext uri="{FF2B5EF4-FFF2-40B4-BE49-F238E27FC236}">
                <a16:creationId xmlns:a16="http://schemas.microsoft.com/office/drawing/2014/main" id="{574D7A7B-3D97-432E-86B7-6F97B3CCC2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a:latin typeface="Arial" panose="020B0604020202020204" pitchFamily="34" charset="0"/>
            </a:endParaRPr>
          </a:p>
        </p:txBody>
      </p:sp>
      <p:sp>
        <p:nvSpPr>
          <p:cNvPr id="22532" name="Footer Placeholder 3">
            <a:extLst>
              <a:ext uri="{FF2B5EF4-FFF2-40B4-BE49-F238E27FC236}">
                <a16:creationId xmlns:a16="http://schemas.microsoft.com/office/drawing/2014/main" id="{669805A3-2752-4108-A678-76C99EEDD5F2}"/>
              </a:ext>
            </a:extLst>
          </p:cNvPr>
          <p:cNvSpPr>
            <a:spLocks noGrp="1"/>
          </p:cNvSpPr>
          <p:nvPr>
            <p:ph type="ftr" sz="quarter" idx="4"/>
          </p:nvPr>
        </p:nvSpPr>
        <p:spPr/>
        <p:txBody>
          <a:bodyPr/>
          <a:lstStyle/>
          <a:p>
            <a:pPr>
              <a:defRPr/>
            </a:pPr>
            <a:endParaRPr lang="el-GR">
              <a:latin typeface="Arial" pitchFamily="34" charset="0"/>
            </a:endParaRPr>
          </a:p>
        </p:txBody>
      </p:sp>
      <p:sp>
        <p:nvSpPr>
          <p:cNvPr id="227333" name="Slide Number Placeholder 4">
            <a:extLst>
              <a:ext uri="{FF2B5EF4-FFF2-40B4-BE49-F238E27FC236}">
                <a16:creationId xmlns:a16="http://schemas.microsoft.com/office/drawing/2014/main" id="{6E1F11F2-73F5-457D-BCF7-3A916876DB5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500" b="1">
                <a:solidFill>
                  <a:srgbClr val="FFD624"/>
                </a:solidFill>
                <a:latin typeface="Verdana" panose="020B0604030504040204" pitchFamily="34" charset="0"/>
                <a:cs typeface="Arial" panose="020B0604020202020204" pitchFamily="34" charset="0"/>
              </a:defRPr>
            </a:lvl1pPr>
            <a:lvl2pPr marL="736932" indent="-283435">
              <a:defRPr sz="7500" b="1">
                <a:solidFill>
                  <a:srgbClr val="FFD624"/>
                </a:solidFill>
                <a:latin typeface="Verdana" panose="020B0604030504040204" pitchFamily="34" charset="0"/>
                <a:cs typeface="Arial" panose="020B0604020202020204" pitchFamily="34" charset="0"/>
              </a:defRPr>
            </a:lvl2pPr>
            <a:lvl3pPr marL="1133742" indent="-226748">
              <a:defRPr sz="7500" b="1">
                <a:solidFill>
                  <a:srgbClr val="FFD624"/>
                </a:solidFill>
                <a:latin typeface="Verdana" panose="020B0604030504040204" pitchFamily="34" charset="0"/>
                <a:cs typeface="Arial" panose="020B0604020202020204" pitchFamily="34" charset="0"/>
              </a:defRPr>
            </a:lvl3pPr>
            <a:lvl4pPr marL="1587238" indent="-226748">
              <a:defRPr sz="7500" b="1">
                <a:solidFill>
                  <a:srgbClr val="FFD624"/>
                </a:solidFill>
                <a:latin typeface="Verdana" panose="020B0604030504040204" pitchFamily="34" charset="0"/>
                <a:cs typeface="Arial" panose="020B0604020202020204" pitchFamily="34" charset="0"/>
              </a:defRPr>
            </a:lvl4pPr>
            <a:lvl5pPr marL="2040735" indent="-226748">
              <a:defRPr sz="7500" b="1">
                <a:solidFill>
                  <a:srgbClr val="FFD624"/>
                </a:solidFill>
                <a:latin typeface="Verdana" panose="020B0604030504040204" pitchFamily="34" charset="0"/>
                <a:cs typeface="Arial" panose="020B0604020202020204" pitchFamily="34" charset="0"/>
              </a:defRPr>
            </a:lvl5pPr>
            <a:lvl6pPr marL="2494232"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6pPr>
            <a:lvl7pPr marL="2947728"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7pPr>
            <a:lvl8pPr marL="3401225"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8pPr>
            <a:lvl9pPr marL="3854722"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9pPr>
          </a:lstStyle>
          <a:p>
            <a:fld id="{974172C3-8401-4C6B-AD51-FAE6E9BD924A}" type="slidenum">
              <a:rPr lang="en-GB" altLang="el-GR" sz="1200" b="0">
                <a:solidFill>
                  <a:schemeClr val="tx1"/>
                </a:solidFill>
                <a:latin typeface="Arial" panose="020B0604020202020204" pitchFamily="34" charset="0"/>
              </a:rPr>
              <a:pPr/>
              <a:t>19</a:t>
            </a:fld>
            <a:endParaRPr lang="en-GB" altLang="el-GR" sz="1200" b="0">
              <a:solidFill>
                <a:schemeClr val="tx1"/>
              </a:solidFill>
              <a:latin typeface="Arial" panose="020B0604020202020204" pitchFamily="34" charset="0"/>
            </a:endParaRPr>
          </a:p>
        </p:txBody>
      </p:sp>
    </p:spTree>
    <p:extLst>
      <p:ext uri="{BB962C8B-B14F-4D97-AF65-F5344CB8AC3E}">
        <p14:creationId xmlns:p14="http://schemas.microsoft.com/office/powerpoint/2010/main" val="2344865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a:extLst>
              <a:ext uri="{FF2B5EF4-FFF2-40B4-BE49-F238E27FC236}">
                <a16:creationId xmlns:a16="http://schemas.microsoft.com/office/drawing/2014/main" id="{5DBA30AA-C799-46E8-920D-29E6B4A9ACB3}"/>
              </a:ext>
            </a:extLst>
          </p:cNvPr>
          <p:cNvSpPr>
            <a:spLocks noGrp="1" noRot="1" noChangeAspect="1" noTextEdit="1"/>
          </p:cNvSpPr>
          <p:nvPr>
            <p:ph type="sldImg"/>
          </p:nvPr>
        </p:nvSpPr>
        <p:spPr>
          <a:ln/>
        </p:spPr>
      </p:sp>
      <p:sp>
        <p:nvSpPr>
          <p:cNvPr id="174083" name="Notes Placeholder 2">
            <a:extLst>
              <a:ext uri="{FF2B5EF4-FFF2-40B4-BE49-F238E27FC236}">
                <a16:creationId xmlns:a16="http://schemas.microsoft.com/office/drawing/2014/main" id="{8CEC35E5-A312-46D9-A0EE-C6C0B57B09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a:latin typeface="Arial" panose="020B0604020202020204" pitchFamily="34" charset="0"/>
            </a:endParaRPr>
          </a:p>
        </p:txBody>
      </p:sp>
      <p:sp>
        <p:nvSpPr>
          <p:cNvPr id="22532" name="Footer Placeholder 3">
            <a:extLst>
              <a:ext uri="{FF2B5EF4-FFF2-40B4-BE49-F238E27FC236}">
                <a16:creationId xmlns:a16="http://schemas.microsoft.com/office/drawing/2014/main" id="{EF811BE4-093A-4E8C-B90C-A6C6D1D0C2E9}"/>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74085" name="Slide Number Placeholder 4">
            <a:extLst>
              <a:ext uri="{FF2B5EF4-FFF2-40B4-BE49-F238E27FC236}">
                <a16:creationId xmlns:a16="http://schemas.microsoft.com/office/drawing/2014/main" id="{6FB410C5-CD4C-4562-8CB4-BBF66330242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500" b="1">
                <a:solidFill>
                  <a:srgbClr val="FFD624"/>
                </a:solidFill>
                <a:latin typeface="Verdana" panose="020B0604030504040204" pitchFamily="34" charset="0"/>
                <a:cs typeface="Arial" panose="020B0604020202020204" pitchFamily="34" charset="0"/>
              </a:defRPr>
            </a:lvl1pPr>
            <a:lvl2pPr marL="736932" indent="-283435">
              <a:defRPr sz="7500" b="1">
                <a:solidFill>
                  <a:srgbClr val="FFD624"/>
                </a:solidFill>
                <a:latin typeface="Verdana" panose="020B0604030504040204" pitchFamily="34" charset="0"/>
                <a:cs typeface="Arial" panose="020B0604020202020204" pitchFamily="34" charset="0"/>
              </a:defRPr>
            </a:lvl2pPr>
            <a:lvl3pPr marL="1133742" indent="-226748">
              <a:defRPr sz="7500" b="1">
                <a:solidFill>
                  <a:srgbClr val="FFD624"/>
                </a:solidFill>
                <a:latin typeface="Verdana" panose="020B0604030504040204" pitchFamily="34" charset="0"/>
                <a:cs typeface="Arial" panose="020B0604020202020204" pitchFamily="34" charset="0"/>
              </a:defRPr>
            </a:lvl3pPr>
            <a:lvl4pPr marL="1587238" indent="-226748">
              <a:defRPr sz="7500" b="1">
                <a:solidFill>
                  <a:srgbClr val="FFD624"/>
                </a:solidFill>
                <a:latin typeface="Verdana" panose="020B0604030504040204" pitchFamily="34" charset="0"/>
                <a:cs typeface="Arial" panose="020B0604020202020204" pitchFamily="34" charset="0"/>
              </a:defRPr>
            </a:lvl4pPr>
            <a:lvl5pPr marL="2040735" indent="-226748">
              <a:defRPr sz="7500" b="1">
                <a:solidFill>
                  <a:srgbClr val="FFD624"/>
                </a:solidFill>
                <a:latin typeface="Verdana" panose="020B0604030504040204" pitchFamily="34" charset="0"/>
                <a:cs typeface="Arial" panose="020B0604020202020204" pitchFamily="34" charset="0"/>
              </a:defRPr>
            </a:lvl5pPr>
            <a:lvl6pPr marL="2494232"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6pPr>
            <a:lvl7pPr marL="2947728"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7pPr>
            <a:lvl8pPr marL="3401225"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8pPr>
            <a:lvl9pPr marL="3854722"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46084F-19FC-40D8-BC45-99D7B4766B1A}" type="slidenum">
              <a:rPr kumimoji="0" lang="en-GB"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52364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a:extLst>
              <a:ext uri="{FF2B5EF4-FFF2-40B4-BE49-F238E27FC236}">
                <a16:creationId xmlns:a16="http://schemas.microsoft.com/office/drawing/2014/main" id="{6DB9CE4C-7319-45A3-BF8E-CC6FF94E3FCF}"/>
              </a:ext>
            </a:extLst>
          </p:cNvPr>
          <p:cNvSpPr>
            <a:spLocks noGrp="1" noRot="1" noChangeAspect="1" noTextEdit="1"/>
          </p:cNvSpPr>
          <p:nvPr>
            <p:ph type="sldImg"/>
          </p:nvPr>
        </p:nvSpPr>
        <p:spPr>
          <a:ln/>
        </p:spPr>
      </p:sp>
      <p:sp>
        <p:nvSpPr>
          <p:cNvPr id="299011" name="Notes Placeholder 2">
            <a:extLst>
              <a:ext uri="{FF2B5EF4-FFF2-40B4-BE49-F238E27FC236}">
                <a16:creationId xmlns:a16="http://schemas.microsoft.com/office/drawing/2014/main" id="{1DA01D28-A7AE-4DBA-B37A-8089ABCB03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a:latin typeface="Arial" panose="020B0604020202020204" pitchFamily="34" charset="0"/>
            </a:endParaRPr>
          </a:p>
        </p:txBody>
      </p:sp>
      <p:sp>
        <p:nvSpPr>
          <p:cNvPr id="22532" name="Footer Placeholder 3">
            <a:extLst>
              <a:ext uri="{FF2B5EF4-FFF2-40B4-BE49-F238E27FC236}">
                <a16:creationId xmlns:a16="http://schemas.microsoft.com/office/drawing/2014/main" id="{C39AC380-DCEA-4E81-B621-D642F1A92BE0}"/>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99013" name="Slide Number Placeholder 4">
            <a:extLst>
              <a:ext uri="{FF2B5EF4-FFF2-40B4-BE49-F238E27FC236}">
                <a16:creationId xmlns:a16="http://schemas.microsoft.com/office/drawing/2014/main" id="{7612C741-003F-4492-B746-6ABCC7BAF5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500" b="1">
                <a:solidFill>
                  <a:srgbClr val="FFD624"/>
                </a:solidFill>
                <a:latin typeface="Verdana" panose="020B0604030504040204" pitchFamily="34" charset="0"/>
                <a:cs typeface="Arial" panose="020B0604020202020204" pitchFamily="34" charset="0"/>
              </a:defRPr>
            </a:lvl1pPr>
            <a:lvl2pPr marL="736932" indent="-283435">
              <a:defRPr sz="7500" b="1">
                <a:solidFill>
                  <a:srgbClr val="FFD624"/>
                </a:solidFill>
                <a:latin typeface="Verdana" panose="020B0604030504040204" pitchFamily="34" charset="0"/>
                <a:cs typeface="Arial" panose="020B0604020202020204" pitchFamily="34" charset="0"/>
              </a:defRPr>
            </a:lvl2pPr>
            <a:lvl3pPr marL="1133742" indent="-226748">
              <a:defRPr sz="7500" b="1">
                <a:solidFill>
                  <a:srgbClr val="FFD624"/>
                </a:solidFill>
                <a:latin typeface="Verdana" panose="020B0604030504040204" pitchFamily="34" charset="0"/>
                <a:cs typeface="Arial" panose="020B0604020202020204" pitchFamily="34" charset="0"/>
              </a:defRPr>
            </a:lvl3pPr>
            <a:lvl4pPr marL="1587238" indent="-226748">
              <a:defRPr sz="7500" b="1">
                <a:solidFill>
                  <a:srgbClr val="FFD624"/>
                </a:solidFill>
                <a:latin typeface="Verdana" panose="020B0604030504040204" pitchFamily="34" charset="0"/>
                <a:cs typeface="Arial" panose="020B0604020202020204" pitchFamily="34" charset="0"/>
              </a:defRPr>
            </a:lvl4pPr>
            <a:lvl5pPr marL="2040735" indent="-226748">
              <a:defRPr sz="7500" b="1">
                <a:solidFill>
                  <a:srgbClr val="FFD624"/>
                </a:solidFill>
                <a:latin typeface="Verdana" panose="020B0604030504040204" pitchFamily="34" charset="0"/>
                <a:cs typeface="Arial" panose="020B0604020202020204" pitchFamily="34" charset="0"/>
              </a:defRPr>
            </a:lvl5pPr>
            <a:lvl6pPr marL="2494232"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6pPr>
            <a:lvl7pPr marL="2947728"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7pPr>
            <a:lvl8pPr marL="3401225"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8pPr>
            <a:lvl9pPr marL="3854722"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847852F-39DE-461B-B6B6-BD8B23E4E3C0}" type="slidenum">
              <a:rPr kumimoji="0" lang="en-GB"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9065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a:extLst>
              <a:ext uri="{FF2B5EF4-FFF2-40B4-BE49-F238E27FC236}">
                <a16:creationId xmlns:a16="http://schemas.microsoft.com/office/drawing/2014/main" id="{5DBA30AA-C799-46E8-920D-29E6B4A9ACB3}"/>
              </a:ext>
            </a:extLst>
          </p:cNvPr>
          <p:cNvSpPr>
            <a:spLocks noGrp="1" noRot="1" noChangeAspect="1" noTextEdit="1"/>
          </p:cNvSpPr>
          <p:nvPr>
            <p:ph type="sldImg"/>
          </p:nvPr>
        </p:nvSpPr>
        <p:spPr>
          <a:ln/>
        </p:spPr>
      </p:sp>
      <p:sp>
        <p:nvSpPr>
          <p:cNvPr id="174083" name="Notes Placeholder 2">
            <a:extLst>
              <a:ext uri="{FF2B5EF4-FFF2-40B4-BE49-F238E27FC236}">
                <a16:creationId xmlns:a16="http://schemas.microsoft.com/office/drawing/2014/main" id="{8CEC35E5-A312-46D9-A0EE-C6C0B57B09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a:latin typeface="Arial" panose="020B0604020202020204" pitchFamily="34" charset="0"/>
            </a:endParaRPr>
          </a:p>
        </p:txBody>
      </p:sp>
      <p:sp>
        <p:nvSpPr>
          <p:cNvPr id="22532" name="Footer Placeholder 3">
            <a:extLst>
              <a:ext uri="{FF2B5EF4-FFF2-40B4-BE49-F238E27FC236}">
                <a16:creationId xmlns:a16="http://schemas.microsoft.com/office/drawing/2014/main" id="{EF811BE4-093A-4E8C-B90C-A6C6D1D0C2E9}"/>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74085" name="Slide Number Placeholder 4">
            <a:extLst>
              <a:ext uri="{FF2B5EF4-FFF2-40B4-BE49-F238E27FC236}">
                <a16:creationId xmlns:a16="http://schemas.microsoft.com/office/drawing/2014/main" id="{6FB410C5-CD4C-4562-8CB4-BBF66330242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500" b="1">
                <a:solidFill>
                  <a:srgbClr val="FFD624"/>
                </a:solidFill>
                <a:latin typeface="Verdana" panose="020B0604030504040204" pitchFamily="34" charset="0"/>
                <a:cs typeface="Arial" panose="020B0604020202020204" pitchFamily="34" charset="0"/>
              </a:defRPr>
            </a:lvl1pPr>
            <a:lvl2pPr marL="736932" indent="-283435">
              <a:defRPr sz="7500" b="1">
                <a:solidFill>
                  <a:srgbClr val="FFD624"/>
                </a:solidFill>
                <a:latin typeface="Verdana" panose="020B0604030504040204" pitchFamily="34" charset="0"/>
                <a:cs typeface="Arial" panose="020B0604020202020204" pitchFamily="34" charset="0"/>
              </a:defRPr>
            </a:lvl2pPr>
            <a:lvl3pPr marL="1133742" indent="-226748">
              <a:defRPr sz="7500" b="1">
                <a:solidFill>
                  <a:srgbClr val="FFD624"/>
                </a:solidFill>
                <a:latin typeface="Verdana" panose="020B0604030504040204" pitchFamily="34" charset="0"/>
                <a:cs typeface="Arial" panose="020B0604020202020204" pitchFamily="34" charset="0"/>
              </a:defRPr>
            </a:lvl3pPr>
            <a:lvl4pPr marL="1587238" indent="-226748">
              <a:defRPr sz="7500" b="1">
                <a:solidFill>
                  <a:srgbClr val="FFD624"/>
                </a:solidFill>
                <a:latin typeface="Verdana" panose="020B0604030504040204" pitchFamily="34" charset="0"/>
                <a:cs typeface="Arial" panose="020B0604020202020204" pitchFamily="34" charset="0"/>
              </a:defRPr>
            </a:lvl4pPr>
            <a:lvl5pPr marL="2040735" indent="-226748">
              <a:defRPr sz="7500" b="1">
                <a:solidFill>
                  <a:srgbClr val="FFD624"/>
                </a:solidFill>
                <a:latin typeface="Verdana" panose="020B0604030504040204" pitchFamily="34" charset="0"/>
                <a:cs typeface="Arial" panose="020B0604020202020204" pitchFamily="34" charset="0"/>
              </a:defRPr>
            </a:lvl5pPr>
            <a:lvl6pPr marL="2494232"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6pPr>
            <a:lvl7pPr marL="2947728"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7pPr>
            <a:lvl8pPr marL="3401225"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8pPr>
            <a:lvl9pPr marL="3854722"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46084F-19FC-40D8-BC45-99D7B4766B1A}" type="slidenum">
              <a:rPr kumimoji="0" lang="en-GB"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50396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DA7A3DD-D901-436B-84DD-14EE8699DE42}" type="slidenum">
              <a:rPr lang="fr-FR" smtClean="0"/>
              <a:t>4</a:t>
            </a:fld>
            <a:endParaRPr lang="fr-FR"/>
          </a:p>
        </p:txBody>
      </p:sp>
    </p:spTree>
    <p:extLst>
      <p:ext uri="{BB962C8B-B14F-4D97-AF65-F5344CB8AC3E}">
        <p14:creationId xmlns:p14="http://schemas.microsoft.com/office/powerpoint/2010/main" val="1128929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20000"/>
              </a:spcBef>
              <a:buFont typeface="Arial" panose="020B0604020202020204" pitchFamily="34" charset="0"/>
              <a:buNone/>
            </a:pPr>
            <a:endParaRPr lang="el-GR" altLang="el-GR" dirty="0">
              <a:latin typeface="Arial" panose="020B0604020202020204" pitchFamily="34" charset="0"/>
            </a:endParaRPr>
          </a:p>
        </p:txBody>
      </p:sp>
      <p:sp>
        <p:nvSpPr>
          <p:cNvPr id="22532" name="Footer Placeholder 3"/>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8294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4239AB9-E3AC-4423-AD5E-BD28D12E0BD5}" type="slidenum">
              <a:rPr kumimoji="0" lang="en-GB" altLang="el-GR"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altLang="el-GR"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187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a:latin typeface="Arial" panose="020B0604020202020204" pitchFamily="34" charset="0"/>
            </a:endParaRPr>
          </a:p>
        </p:txBody>
      </p:sp>
      <p:sp>
        <p:nvSpPr>
          <p:cNvPr id="22532" name="Footer Placeholder 3"/>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37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EA7A434-C080-4CCB-BEC5-52F3D2F060B0}" type="slidenum">
              <a:rPr kumimoji="0" lang="en-GB"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57401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a:extLst>
              <a:ext uri="{FF2B5EF4-FFF2-40B4-BE49-F238E27FC236}">
                <a16:creationId xmlns:a16="http://schemas.microsoft.com/office/drawing/2014/main" id="{826E26DE-6311-4524-A95C-68032E85C8CF}"/>
              </a:ext>
            </a:extLst>
          </p:cNvPr>
          <p:cNvSpPr>
            <a:spLocks noGrp="1" noRot="1" noChangeAspect="1" noTextEdit="1"/>
          </p:cNvSpPr>
          <p:nvPr>
            <p:ph type="sldImg"/>
          </p:nvPr>
        </p:nvSpPr>
        <p:spPr>
          <a:ln/>
        </p:spPr>
      </p:sp>
      <p:sp>
        <p:nvSpPr>
          <p:cNvPr id="215043" name="Notes Placeholder 2">
            <a:extLst>
              <a:ext uri="{FF2B5EF4-FFF2-40B4-BE49-F238E27FC236}">
                <a16:creationId xmlns:a16="http://schemas.microsoft.com/office/drawing/2014/main" id="{0F9CBBA5-FD5E-496D-98D7-5EEF596E62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a:latin typeface="Arial" panose="020B0604020202020204" pitchFamily="34" charset="0"/>
            </a:endParaRPr>
          </a:p>
        </p:txBody>
      </p:sp>
      <p:sp>
        <p:nvSpPr>
          <p:cNvPr id="22532" name="Footer Placeholder 3">
            <a:extLst>
              <a:ext uri="{FF2B5EF4-FFF2-40B4-BE49-F238E27FC236}">
                <a16:creationId xmlns:a16="http://schemas.microsoft.com/office/drawing/2014/main" id="{3AD6D103-572B-476B-AFEB-C84CBAB09BF4}"/>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15045" name="Slide Number Placeholder 4">
            <a:extLst>
              <a:ext uri="{FF2B5EF4-FFF2-40B4-BE49-F238E27FC236}">
                <a16:creationId xmlns:a16="http://schemas.microsoft.com/office/drawing/2014/main" id="{137D7B24-BB36-4F2B-9DEC-EB8C9D4C0E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500" b="1">
                <a:solidFill>
                  <a:srgbClr val="FFD624"/>
                </a:solidFill>
                <a:latin typeface="Verdana" panose="020B0604030504040204" pitchFamily="34" charset="0"/>
                <a:cs typeface="Arial" panose="020B0604020202020204" pitchFamily="34" charset="0"/>
              </a:defRPr>
            </a:lvl1pPr>
            <a:lvl2pPr marL="736932" indent="-283435">
              <a:defRPr sz="7500" b="1">
                <a:solidFill>
                  <a:srgbClr val="FFD624"/>
                </a:solidFill>
                <a:latin typeface="Verdana" panose="020B0604030504040204" pitchFamily="34" charset="0"/>
                <a:cs typeface="Arial" panose="020B0604020202020204" pitchFamily="34" charset="0"/>
              </a:defRPr>
            </a:lvl2pPr>
            <a:lvl3pPr marL="1133742" indent="-226748">
              <a:defRPr sz="7500" b="1">
                <a:solidFill>
                  <a:srgbClr val="FFD624"/>
                </a:solidFill>
                <a:latin typeface="Verdana" panose="020B0604030504040204" pitchFamily="34" charset="0"/>
                <a:cs typeface="Arial" panose="020B0604020202020204" pitchFamily="34" charset="0"/>
              </a:defRPr>
            </a:lvl3pPr>
            <a:lvl4pPr marL="1587238" indent="-226748">
              <a:defRPr sz="7500" b="1">
                <a:solidFill>
                  <a:srgbClr val="FFD624"/>
                </a:solidFill>
                <a:latin typeface="Verdana" panose="020B0604030504040204" pitchFamily="34" charset="0"/>
                <a:cs typeface="Arial" panose="020B0604020202020204" pitchFamily="34" charset="0"/>
              </a:defRPr>
            </a:lvl4pPr>
            <a:lvl5pPr marL="2040735" indent="-226748">
              <a:defRPr sz="7500" b="1">
                <a:solidFill>
                  <a:srgbClr val="FFD624"/>
                </a:solidFill>
                <a:latin typeface="Verdana" panose="020B0604030504040204" pitchFamily="34" charset="0"/>
                <a:cs typeface="Arial" panose="020B0604020202020204" pitchFamily="34" charset="0"/>
              </a:defRPr>
            </a:lvl5pPr>
            <a:lvl6pPr marL="2494232"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6pPr>
            <a:lvl7pPr marL="2947728"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7pPr>
            <a:lvl8pPr marL="3401225"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8pPr>
            <a:lvl9pPr marL="3854722"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DB4E53-022C-4BDC-8311-329C897DB93D}" type="slidenum">
              <a:rPr kumimoji="0" lang="en-GB"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64189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a:extLst>
              <a:ext uri="{FF2B5EF4-FFF2-40B4-BE49-F238E27FC236}">
                <a16:creationId xmlns:a16="http://schemas.microsoft.com/office/drawing/2014/main" id="{199D9324-C474-4C3C-BCC5-11C89369562C}"/>
              </a:ext>
            </a:extLst>
          </p:cNvPr>
          <p:cNvSpPr>
            <a:spLocks noGrp="1" noRot="1" noChangeAspect="1" noTextEdit="1"/>
          </p:cNvSpPr>
          <p:nvPr>
            <p:ph type="sldImg"/>
          </p:nvPr>
        </p:nvSpPr>
        <p:spPr>
          <a:ln/>
        </p:spPr>
      </p:sp>
      <p:sp>
        <p:nvSpPr>
          <p:cNvPr id="216067" name="Notes Placeholder 2">
            <a:extLst>
              <a:ext uri="{FF2B5EF4-FFF2-40B4-BE49-F238E27FC236}">
                <a16:creationId xmlns:a16="http://schemas.microsoft.com/office/drawing/2014/main" id="{907FB23E-E7BE-4B43-B68A-1486D13046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a:latin typeface="Arial" panose="020B0604020202020204" pitchFamily="34" charset="0"/>
            </a:endParaRPr>
          </a:p>
        </p:txBody>
      </p:sp>
      <p:sp>
        <p:nvSpPr>
          <p:cNvPr id="22532" name="Footer Placeholder 3">
            <a:extLst>
              <a:ext uri="{FF2B5EF4-FFF2-40B4-BE49-F238E27FC236}">
                <a16:creationId xmlns:a16="http://schemas.microsoft.com/office/drawing/2014/main" id="{F25F8239-6005-4F47-9FE0-8EFED4D5E6EA}"/>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16069" name="Slide Number Placeholder 4">
            <a:extLst>
              <a:ext uri="{FF2B5EF4-FFF2-40B4-BE49-F238E27FC236}">
                <a16:creationId xmlns:a16="http://schemas.microsoft.com/office/drawing/2014/main" id="{424B06D4-6A1B-4E09-B796-024663219A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500" b="1">
                <a:solidFill>
                  <a:srgbClr val="FFD624"/>
                </a:solidFill>
                <a:latin typeface="Verdana" panose="020B0604030504040204" pitchFamily="34" charset="0"/>
                <a:cs typeface="Arial" panose="020B0604020202020204" pitchFamily="34" charset="0"/>
              </a:defRPr>
            </a:lvl1pPr>
            <a:lvl2pPr marL="736932" indent="-283435">
              <a:defRPr sz="7500" b="1">
                <a:solidFill>
                  <a:srgbClr val="FFD624"/>
                </a:solidFill>
                <a:latin typeface="Verdana" panose="020B0604030504040204" pitchFamily="34" charset="0"/>
                <a:cs typeface="Arial" panose="020B0604020202020204" pitchFamily="34" charset="0"/>
              </a:defRPr>
            </a:lvl2pPr>
            <a:lvl3pPr marL="1133742" indent="-226748">
              <a:defRPr sz="7500" b="1">
                <a:solidFill>
                  <a:srgbClr val="FFD624"/>
                </a:solidFill>
                <a:latin typeface="Verdana" panose="020B0604030504040204" pitchFamily="34" charset="0"/>
                <a:cs typeface="Arial" panose="020B0604020202020204" pitchFamily="34" charset="0"/>
              </a:defRPr>
            </a:lvl3pPr>
            <a:lvl4pPr marL="1587238" indent="-226748">
              <a:defRPr sz="7500" b="1">
                <a:solidFill>
                  <a:srgbClr val="FFD624"/>
                </a:solidFill>
                <a:latin typeface="Verdana" panose="020B0604030504040204" pitchFamily="34" charset="0"/>
                <a:cs typeface="Arial" panose="020B0604020202020204" pitchFamily="34" charset="0"/>
              </a:defRPr>
            </a:lvl4pPr>
            <a:lvl5pPr marL="2040735" indent="-226748">
              <a:defRPr sz="7500" b="1">
                <a:solidFill>
                  <a:srgbClr val="FFD624"/>
                </a:solidFill>
                <a:latin typeface="Verdana" panose="020B0604030504040204" pitchFamily="34" charset="0"/>
                <a:cs typeface="Arial" panose="020B0604020202020204" pitchFamily="34" charset="0"/>
              </a:defRPr>
            </a:lvl5pPr>
            <a:lvl6pPr marL="2494232"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6pPr>
            <a:lvl7pPr marL="2947728"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7pPr>
            <a:lvl8pPr marL="3401225"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8pPr>
            <a:lvl9pPr marL="3854722"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6AC156-BF4B-47B8-8503-AFCF94B79424}" type="slidenum">
              <a:rPr kumimoji="0" lang="en-GB"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24917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a:extLst>
              <a:ext uri="{FF2B5EF4-FFF2-40B4-BE49-F238E27FC236}">
                <a16:creationId xmlns:a16="http://schemas.microsoft.com/office/drawing/2014/main" id="{199D9324-C474-4C3C-BCC5-11C89369562C}"/>
              </a:ext>
            </a:extLst>
          </p:cNvPr>
          <p:cNvSpPr>
            <a:spLocks noGrp="1" noRot="1" noChangeAspect="1" noTextEdit="1"/>
          </p:cNvSpPr>
          <p:nvPr>
            <p:ph type="sldImg"/>
          </p:nvPr>
        </p:nvSpPr>
        <p:spPr>
          <a:ln/>
        </p:spPr>
      </p:sp>
      <p:sp>
        <p:nvSpPr>
          <p:cNvPr id="216067" name="Notes Placeholder 2">
            <a:extLst>
              <a:ext uri="{FF2B5EF4-FFF2-40B4-BE49-F238E27FC236}">
                <a16:creationId xmlns:a16="http://schemas.microsoft.com/office/drawing/2014/main" id="{907FB23E-E7BE-4B43-B68A-1486D13046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dirty="0" smtClean="0">
              <a:latin typeface="Arial" panose="020B0604020202020204" pitchFamily="34" charset="0"/>
            </a:endParaRPr>
          </a:p>
        </p:txBody>
      </p:sp>
      <p:sp>
        <p:nvSpPr>
          <p:cNvPr id="22532" name="Footer Placeholder 3">
            <a:extLst>
              <a:ext uri="{FF2B5EF4-FFF2-40B4-BE49-F238E27FC236}">
                <a16:creationId xmlns:a16="http://schemas.microsoft.com/office/drawing/2014/main" id="{F25F8239-6005-4F47-9FE0-8EFED4D5E6EA}"/>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16069" name="Slide Number Placeholder 4">
            <a:extLst>
              <a:ext uri="{FF2B5EF4-FFF2-40B4-BE49-F238E27FC236}">
                <a16:creationId xmlns:a16="http://schemas.microsoft.com/office/drawing/2014/main" id="{424B06D4-6A1B-4E09-B796-024663219A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500" b="1">
                <a:solidFill>
                  <a:srgbClr val="FFD624"/>
                </a:solidFill>
                <a:latin typeface="Verdana" panose="020B0604030504040204" pitchFamily="34" charset="0"/>
                <a:cs typeface="Arial" panose="020B0604020202020204" pitchFamily="34" charset="0"/>
              </a:defRPr>
            </a:lvl1pPr>
            <a:lvl2pPr marL="736932" indent="-283435">
              <a:defRPr sz="7500" b="1">
                <a:solidFill>
                  <a:srgbClr val="FFD624"/>
                </a:solidFill>
                <a:latin typeface="Verdana" panose="020B0604030504040204" pitchFamily="34" charset="0"/>
                <a:cs typeface="Arial" panose="020B0604020202020204" pitchFamily="34" charset="0"/>
              </a:defRPr>
            </a:lvl2pPr>
            <a:lvl3pPr marL="1133742" indent="-226748">
              <a:defRPr sz="7500" b="1">
                <a:solidFill>
                  <a:srgbClr val="FFD624"/>
                </a:solidFill>
                <a:latin typeface="Verdana" panose="020B0604030504040204" pitchFamily="34" charset="0"/>
                <a:cs typeface="Arial" panose="020B0604020202020204" pitchFamily="34" charset="0"/>
              </a:defRPr>
            </a:lvl3pPr>
            <a:lvl4pPr marL="1587238" indent="-226748">
              <a:defRPr sz="7500" b="1">
                <a:solidFill>
                  <a:srgbClr val="FFD624"/>
                </a:solidFill>
                <a:latin typeface="Verdana" panose="020B0604030504040204" pitchFamily="34" charset="0"/>
                <a:cs typeface="Arial" panose="020B0604020202020204" pitchFamily="34" charset="0"/>
              </a:defRPr>
            </a:lvl4pPr>
            <a:lvl5pPr marL="2040735" indent="-226748">
              <a:defRPr sz="7500" b="1">
                <a:solidFill>
                  <a:srgbClr val="FFD624"/>
                </a:solidFill>
                <a:latin typeface="Verdana" panose="020B0604030504040204" pitchFamily="34" charset="0"/>
                <a:cs typeface="Arial" panose="020B0604020202020204" pitchFamily="34" charset="0"/>
              </a:defRPr>
            </a:lvl5pPr>
            <a:lvl6pPr marL="2494232"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6pPr>
            <a:lvl7pPr marL="2947728"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7pPr>
            <a:lvl8pPr marL="3401225"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8pPr>
            <a:lvl9pPr marL="3854722" indent="-226748" eaLnBrk="0" fontAlgn="base" hangingPunct="0">
              <a:spcBef>
                <a:spcPct val="0"/>
              </a:spcBef>
              <a:spcAft>
                <a:spcPct val="0"/>
              </a:spcAft>
              <a:defRPr sz="7500" b="1">
                <a:solidFill>
                  <a:srgbClr val="FFD624"/>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6AC156-BF4B-47B8-8503-AFCF94B79424}" type="slidenum">
              <a:rPr kumimoji="0" lang="en-GB"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31404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287350D-25D4-4489-9EAE-BDD48CA6F633}" type="datetimeFigureOut">
              <a:rPr lang="fr-FR" smtClean="0"/>
              <a:t>06/10/2021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5477DB0-FDFA-4704-94C8-B01B0C04E79B}" type="slidenum">
              <a:rPr lang="fr-FR" smtClean="0"/>
              <a:t>‹#›</a:t>
            </a:fld>
            <a:endParaRPr lang="fr-FR"/>
          </a:p>
        </p:txBody>
      </p:sp>
    </p:spTree>
    <p:extLst>
      <p:ext uri="{BB962C8B-B14F-4D97-AF65-F5344CB8AC3E}">
        <p14:creationId xmlns:p14="http://schemas.microsoft.com/office/powerpoint/2010/main" val="556947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287350D-25D4-4489-9EAE-BDD48CA6F633}" type="datetimeFigureOut">
              <a:rPr lang="fr-FR" smtClean="0"/>
              <a:t>06/10/2021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5477DB0-FDFA-4704-94C8-B01B0C04E79B}" type="slidenum">
              <a:rPr lang="fr-FR" smtClean="0"/>
              <a:t>‹#›</a:t>
            </a:fld>
            <a:endParaRPr lang="fr-FR"/>
          </a:p>
        </p:txBody>
      </p:sp>
    </p:spTree>
    <p:extLst>
      <p:ext uri="{BB962C8B-B14F-4D97-AF65-F5344CB8AC3E}">
        <p14:creationId xmlns:p14="http://schemas.microsoft.com/office/powerpoint/2010/main" val="4014867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287350D-25D4-4489-9EAE-BDD48CA6F633}" type="datetimeFigureOut">
              <a:rPr lang="fr-FR" smtClean="0"/>
              <a:t>06/10/2021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5477DB0-FDFA-4704-94C8-B01B0C04E79B}" type="slidenum">
              <a:rPr lang="fr-FR" smtClean="0"/>
              <a:t>‹#›</a:t>
            </a:fld>
            <a:endParaRPr lang="fr-FR"/>
          </a:p>
        </p:txBody>
      </p:sp>
    </p:spTree>
    <p:extLst>
      <p:ext uri="{BB962C8B-B14F-4D97-AF65-F5344CB8AC3E}">
        <p14:creationId xmlns:p14="http://schemas.microsoft.com/office/powerpoint/2010/main" val="3068164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id="{244C5225-9522-41BA-9079-A7DA3166131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08625" y="6237288"/>
            <a:ext cx="33845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Grp="1" noChangeArrowheads="1"/>
          </p:cNvSpPr>
          <p:nvPr>
            <p:ph type="title"/>
          </p:nvPr>
        </p:nvSpPr>
        <p:spPr bwMode="auto">
          <a:xfrm>
            <a:off x="468313" y="44103"/>
            <a:ext cx="8229600" cy="936625"/>
          </a:xfrm>
          <a:prstGeom prst="rect">
            <a:avLst/>
          </a:prstGeom>
          <a:noFill/>
          <a:ln w="9525">
            <a:noFill/>
            <a:miter lim="800000"/>
            <a:headEnd/>
            <a:tailEnd/>
          </a:ln>
        </p:spPr>
        <p:txBody>
          <a:bodyPr/>
          <a:lstStyle/>
          <a:p>
            <a:pPr lvl="0"/>
            <a:r>
              <a:rPr lang="en-GB" dirty="0"/>
              <a:t>Slide title</a:t>
            </a:r>
          </a:p>
        </p:txBody>
      </p:sp>
      <p:sp>
        <p:nvSpPr>
          <p:cNvPr id="12" name="Rectangle 3"/>
          <p:cNvSpPr>
            <a:spLocks noGrp="1" noChangeArrowheads="1"/>
          </p:cNvSpPr>
          <p:nvPr>
            <p:ph idx="1"/>
          </p:nvPr>
        </p:nvSpPr>
        <p:spPr bwMode="auto">
          <a:xfrm>
            <a:off x="457200" y="1052736"/>
            <a:ext cx="8229600" cy="4968652"/>
          </a:xfrm>
          <a:prstGeom prst="rect">
            <a:avLst/>
          </a:prstGeom>
          <a:noFill/>
          <a:ln w="9525">
            <a:noFill/>
            <a:miter lim="800000"/>
            <a:headEnd/>
            <a:tailEnd/>
          </a:ln>
        </p:spPr>
        <p:txBody>
          <a:bodyPr/>
          <a:lstStyle>
            <a:lvl2pPr>
              <a:buSzPct val="75000"/>
              <a:defRPr/>
            </a:lvl2pPr>
          </a:lstStyle>
          <a:p>
            <a:pPr lvl="0"/>
            <a:r>
              <a:rPr lang="fr-BE" dirty="0" err="1"/>
              <a:t>Level</a:t>
            </a:r>
            <a:r>
              <a:rPr lang="fr-BE" dirty="0"/>
              <a:t> 1</a:t>
            </a:r>
            <a:endParaRPr lang="en-GB" dirty="0"/>
          </a:p>
          <a:p>
            <a:pPr lvl="1"/>
            <a:r>
              <a:rPr lang="en-GB" dirty="0"/>
              <a:t>Level 2</a:t>
            </a:r>
          </a:p>
          <a:p>
            <a:pPr lvl="2"/>
            <a:r>
              <a:rPr lang="en-GB" dirty="0"/>
              <a:t>Level 3</a:t>
            </a:r>
          </a:p>
          <a:p>
            <a:pPr lvl="3"/>
            <a:r>
              <a:rPr lang="fr-BE" dirty="0" err="1"/>
              <a:t>Level</a:t>
            </a:r>
            <a:r>
              <a:rPr lang="fr-BE" dirty="0"/>
              <a:t> 4</a:t>
            </a:r>
          </a:p>
          <a:p>
            <a:pPr lvl="4"/>
            <a:r>
              <a:rPr lang="fr-BE" dirty="0" err="1"/>
              <a:t>Level</a:t>
            </a:r>
            <a:r>
              <a:rPr lang="fr-BE" dirty="0"/>
              <a:t> 5</a:t>
            </a:r>
            <a:endParaRPr lang="en-GB" dirty="0"/>
          </a:p>
          <a:p>
            <a:pPr lvl="3"/>
            <a:endParaRPr lang="en-GB" dirty="0"/>
          </a:p>
        </p:txBody>
      </p:sp>
      <p:sp>
        <p:nvSpPr>
          <p:cNvPr id="5" name="Rectangle 5">
            <a:extLst>
              <a:ext uri="{FF2B5EF4-FFF2-40B4-BE49-F238E27FC236}">
                <a16:creationId xmlns:a16="http://schemas.microsoft.com/office/drawing/2014/main" id="{606F2865-9433-44EF-A79E-41D39FB1B55F}"/>
              </a:ext>
            </a:extLst>
          </p:cNvPr>
          <p:cNvSpPr>
            <a:spLocks noGrp="1" noChangeArrowheads="1"/>
          </p:cNvSpPr>
          <p:nvPr>
            <p:ph type="ftr" sz="quarter" idx="10"/>
          </p:nvPr>
        </p:nvSpPr>
        <p:spPr bwMode="auto">
          <a:xfrm>
            <a:off x="468313" y="6237288"/>
            <a:ext cx="3455987"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eaLnBrk="1" hangingPunct="1">
              <a:defRPr lang="en-GB" sz="1200" b="0" kern="1200" smtClean="0">
                <a:solidFill>
                  <a:srgbClr val="0F5494"/>
                </a:solidFill>
                <a:latin typeface="+mj-lt"/>
                <a:ea typeface="+mn-ea"/>
                <a:cs typeface="+mn-cs"/>
              </a:defRPr>
            </a:lvl1pPr>
          </a:lstStyle>
          <a:p>
            <a:pPr>
              <a:defRPr/>
            </a:pPr>
            <a:r>
              <a:rPr lang="en-US"/>
              <a:t>5th Partner’s meeting_2019/04/12</a:t>
            </a:r>
          </a:p>
        </p:txBody>
      </p:sp>
      <p:sp>
        <p:nvSpPr>
          <p:cNvPr id="6" name="Rectangle 6">
            <a:extLst>
              <a:ext uri="{FF2B5EF4-FFF2-40B4-BE49-F238E27FC236}">
                <a16:creationId xmlns:a16="http://schemas.microsoft.com/office/drawing/2014/main" id="{DE4CD8F3-AF6A-49FC-90D6-659B7B1580AD}"/>
              </a:ext>
            </a:extLst>
          </p:cNvPr>
          <p:cNvSpPr>
            <a:spLocks noGrp="1" noChangeArrowheads="1"/>
          </p:cNvSpPr>
          <p:nvPr>
            <p:ph type="sldNum" sz="quarter" idx="11"/>
          </p:nvPr>
        </p:nvSpPr>
        <p:spPr bwMode="auto">
          <a:xfrm>
            <a:off x="4067175" y="6237288"/>
            <a:ext cx="100965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200" b="0">
                <a:solidFill>
                  <a:srgbClr val="0F5494"/>
                </a:solidFill>
              </a:defRPr>
            </a:lvl1pPr>
          </a:lstStyle>
          <a:p>
            <a:fld id="{6EA01FCA-4BAE-40F7-8ACD-BE8E33E4BB82}" type="slidenum">
              <a:rPr lang="en-GB" altLang="el-GR"/>
              <a:pPr/>
              <a:t>‹#›</a:t>
            </a:fld>
            <a:endParaRPr lang="en-GB" altLang="el-GR"/>
          </a:p>
        </p:txBody>
      </p:sp>
    </p:spTree>
    <p:extLst>
      <p:ext uri="{BB962C8B-B14F-4D97-AF65-F5344CB8AC3E}">
        <p14:creationId xmlns:p14="http://schemas.microsoft.com/office/powerpoint/2010/main" val="1971316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923C14-C296-4414-BD21-96464F5981E7}"/>
              </a:ext>
            </a:extLst>
          </p:cNvPr>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lvl1pPr defTabSz="457200">
              <a:defRPr sz="7600" b="1">
                <a:solidFill>
                  <a:srgbClr val="FFD624"/>
                </a:solidFill>
                <a:latin typeface="Verdana" panose="020B0604030504040204" pitchFamily="34" charset="0"/>
                <a:cs typeface="Arial" panose="020B0604020202020204" pitchFamily="34" charset="0"/>
              </a:defRPr>
            </a:lvl1pPr>
            <a:lvl2pPr marL="742950" indent="-285750" defTabSz="457200">
              <a:defRPr sz="7600" b="1">
                <a:solidFill>
                  <a:srgbClr val="FFD624"/>
                </a:solidFill>
                <a:latin typeface="Verdana" panose="020B0604030504040204" pitchFamily="34" charset="0"/>
                <a:cs typeface="Arial" panose="020B0604020202020204" pitchFamily="34" charset="0"/>
              </a:defRPr>
            </a:lvl2pPr>
            <a:lvl3pPr marL="1143000" indent="-228600" defTabSz="457200">
              <a:defRPr sz="7600" b="1">
                <a:solidFill>
                  <a:srgbClr val="FFD624"/>
                </a:solidFill>
                <a:latin typeface="Verdana" panose="020B0604030504040204" pitchFamily="34" charset="0"/>
                <a:cs typeface="Arial" panose="020B0604020202020204" pitchFamily="34" charset="0"/>
              </a:defRPr>
            </a:lvl3pPr>
            <a:lvl4pPr marL="1600200" indent="-228600" defTabSz="457200">
              <a:defRPr sz="7600" b="1">
                <a:solidFill>
                  <a:srgbClr val="FFD624"/>
                </a:solidFill>
                <a:latin typeface="Verdana" panose="020B0604030504040204" pitchFamily="34" charset="0"/>
                <a:cs typeface="Arial" panose="020B0604020202020204" pitchFamily="34" charset="0"/>
              </a:defRPr>
            </a:lvl4pPr>
            <a:lvl5pPr marL="2057400" indent="-228600" defTabSz="457200">
              <a:defRPr sz="7600" b="1">
                <a:solidFill>
                  <a:srgbClr val="FFD624"/>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l-GR"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pic>
        <p:nvPicPr>
          <p:cNvPr id="5" name="Picture 6" descr="LOGO CE-EN-quadri.eps">
            <a:extLst>
              <a:ext uri="{FF2B5EF4-FFF2-40B4-BE49-F238E27FC236}">
                <a16:creationId xmlns:a16="http://schemas.microsoft.com/office/drawing/2014/main" id="{BF5BE3BF-59B9-4D32-9814-D9C0680A59F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05250" y="309563"/>
            <a:ext cx="15843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DA2C3BF-4BE5-4C2A-A50D-A0E110BAF171}"/>
              </a:ext>
            </a:extLst>
          </p:cNvPr>
          <p:cNvSpPr/>
          <p:nvPr userDrawn="1"/>
        </p:nvSpPr>
        <p:spPr>
          <a:xfrm>
            <a:off x="4230688" y="6669088"/>
            <a:ext cx="684212"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EC Square Sans Pro" pitchFamily="34" charset="0"/>
              <a:ea typeface="+mn-ea"/>
              <a:cs typeface="+mn-cs"/>
            </a:endParaRPr>
          </a:p>
        </p:txBody>
      </p:sp>
      <p:sp>
        <p:nvSpPr>
          <p:cNvPr id="2" name="Title 1"/>
          <p:cNvSpPr>
            <a:spLocks noGrp="1"/>
          </p:cNvSpPr>
          <p:nvPr>
            <p:ph type="title"/>
          </p:nvPr>
        </p:nvSpPr>
        <p:spPr>
          <a:xfrm>
            <a:off x="4139952" y="1700808"/>
            <a:ext cx="4536504" cy="2016224"/>
          </a:xfrm>
        </p:spPr>
        <p:txBody>
          <a:bodyPr/>
          <a:lstStyle>
            <a:lvl1pPr indent="0">
              <a:defRPr sz="4800">
                <a:solidFill>
                  <a:srgbClr val="FFD624"/>
                </a:solidFill>
              </a:defRPr>
            </a:lvl1pPr>
          </a:lstStyle>
          <a:p>
            <a:r>
              <a:rPr lang="el-GR"/>
              <a:t>Kλικ για επεξεργασία του τίτλου</a:t>
            </a:r>
            <a:endParaRPr lang="en-GB" dirty="0"/>
          </a:p>
        </p:txBody>
      </p:sp>
      <p:sp>
        <p:nvSpPr>
          <p:cNvPr id="3" name="Content Placeholder 2"/>
          <p:cNvSpPr>
            <a:spLocks noGrp="1"/>
          </p:cNvSpPr>
          <p:nvPr>
            <p:ph idx="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3063997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id="{244C5225-9522-41BA-9079-A7DA3166131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08625" y="6237288"/>
            <a:ext cx="33845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Grp="1" noChangeArrowheads="1"/>
          </p:cNvSpPr>
          <p:nvPr>
            <p:ph type="title"/>
          </p:nvPr>
        </p:nvSpPr>
        <p:spPr bwMode="auto">
          <a:xfrm>
            <a:off x="468313" y="44103"/>
            <a:ext cx="8229600" cy="936625"/>
          </a:xfrm>
          <a:prstGeom prst="rect">
            <a:avLst/>
          </a:prstGeom>
          <a:noFill/>
          <a:ln w="9525">
            <a:noFill/>
            <a:miter lim="800000"/>
            <a:headEnd/>
            <a:tailEnd/>
          </a:ln>
        </p:spPr>
        <p:txBody>
          <a:bodyPr/>
          <a:lstStyle/>
          <a:p>
            <a:pPr lvl="0"/>
            <a:r>
              <a:rPr lang="en-GB" dirty="0"/>
              <a:t>Slide title</a:t>
            </a:r>
          </a:p>
        </p:txBody>
      </p:sp>
      <p:sp>
        <p:nvSpPr>
          <p:cNvPr id="12" name="Rectangle 3"/>
          <p:cNvSpPr>
            <a:spLocks noGrp="1" noChangeArrowheads="1"/>
          </p:cNvSpPr>
          <p:nvPr>
            <p:ph idx="1"/>
          </p:nvPr>
        </p:nvSpPr>
        <p:spPr bwMode="auto">
          <a:xfrm>
            <a:off x="457200" y="1052736"/>
            <a:ext cx="8229600" cy="4968652"/>
          </a:xfrm>
          <a:prstGeom prst="rect">
            <a:avLst/>
          </a:prstGeom>
          <a:noFill/>
          <a:ln w="9525">
            <a:noFill/>
            <a:miter lim="800000"/>
            <a:headEnd/>
            <a:tailEnd/>
          </a:ln>
        </p:spPr>
        <p:txBody>
          <a:bodyPr/>
          <a:lstStyle>
            <a:lvl2pPr>
              <a:buSzPct val="75000"/>
              <a:defRPr/>
            </a:lvl2pPr>
          </a:lstStyle>
          <a:p>
            <a:pPr lvl="0"/>
            <a:r>
              <a:rPr lang="fr-BE" dirty="0" err="1"/>
              <a:t>Level</a:t>
            </a:r>
            <a:r>
              <a:rPr lang="fr-BE" dirty="0"/>
              <a:t> 1</a:t>
            </a:r>
            <a:endParaRPr lang="en-GB" dirty="0"/>
          </a:p>
          <a:p>
            <a:pPr lvl="1"/>
            <a:r>
              <a:rPr lang="en-GB" dirty="0"/>
              <a:t>Level 2</a:t>
            </a:r>
          </a:p>
          <a:p>
            <a:pPr lvl="2"/>
            <a:r>
              <a:rPr lang="en-GB" dirty="0"/>
              <a:t>Level 3</a:t>
            </a:r>
          </a:p>
          <a:p>
            <a:pPr lvl="3"/>
            <a:r>
              <a:rPr lang="fr-BE" dirty="0" err="1"/>
              <a:t>Level</a:t>
            </a:r>
            <a:r>
              <a:rPr lang="fr-BE" dirty="0"/>
              <a:t> 4</a:t>
            </a:r>
          </a:p>
          <a:p>
            <a:pPr lvl="4"/>
            <a:r>
              <a:rPr lang="fr-BE" dirty="0" err="1"/>
              <a:t>Level</a:t>
            </a:r>
            <a:r>
              <a:rPr lang="fr-BE" dirty="0"/>
              <a:t> 5</a:t>
            </a:r>
            <a:endParaRPr lang="en-GB" dirty="0"/>
          </a:p>
          <a:p>
            <a:pPr lvl="3"/>
            <a:endParaRPr lang="en-GB" dirty="0"/>
          </a:p>
        </p:txBody>
      </p:sp>
      <p:sp>
        <p:nvSpPr>
          <p:cNvPr id="5" name="Rectangle 5">
            <a:extLst>
              <a:ext uri="{FF2B5EF4-FFF2-40B4-BE49-F238E27FC236}">
                <a16:creationId xmlns:a16="http://schemas.microsoft.com/office/drawing/2014/main" id="{606F2865-9433-44EF-A79E-41D39FB1B55F}"/>
              </a:ext>
            </a:extLst>
          </p:cNvPr>
          <p:cNvSpPr>
            <a:spLocks noGrp="1" noChangeArrowheads="1"/>
          </p:cNvSpPr>
          <p:nvPr>
            <p:ph type="ftr" sz="quarter" idx="10"/>
          </p:nvPr>
        </p:nvSpPr>
        <p:spPr bwMode="auto">
          <a:xfrm>
            <a:off x="468313" y="6237288"/>
            <a:ext cx="3455987"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eaLnBrk="1" hangingPunct="1">
              <a:defRPr lang="en-GB" sz="1200" b="0" kern="1200" smtClean="0">
                <a:solidFill>
                  <a:srgbClr val="0F5494"/>
                </a:solidFill>
                <a:latin typeface="+mj-lt"/>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F5494"/>
                </a:solidFill>
                <a:effectLst/>
                <a:uLnTx/>
                <a:uFillTx/>
                <a:latin typeface="Verdana"/>
                <a:ea typeface="+mn-ea"/>
                <a:cs typeface="+mn-cs"/>
              </a:rPr>
              <a:t>5th Partner’s meeting_2019/04/12</a:t>
            </a:r>
          </a:p>
        </p:txBody>
      </p:sp>
      <p:sp>
        <p:nvSpPr>
          <p:cNvPr id="6" name="Rectangle 6">
            <a:extLst>
              <a:ext uri="{FF2B5EF4-FFF2-40B4-BE49-F238E27FC236}">
                <a16:creationId xmlns:a16="http://schemas.microsoft.com/office/drawing/2014/main" id="{DE4CD8F3-AF6A-49FC-90D6-659B7B1580AD}"/>
              </a:ext>
            </a:extLst>
          </p:cNvPr>
          <p:cNvSpPr>
            <a:spLocks noGrp="1" noChangeArrowheads="1"/>
          </p:cNvSpPr>
          <p:nvPr>
            <p:ph type="sldNum" sz="quarter" idx="11"/>
          </p:nvPr>
        </p:nvSpPr>
        <p:spPr bwMode="auto">
          <a:xfrm>
            <a:off x="4067175" y="6237288"/>
            <a:ext cx="100965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200" b="0">
                <a:solidFill>
                  <a:srgbClr val="0F5494"/>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6EA01FCA-4BAE-40F7-8ACD-BE8E33E4BB82}" type="slidenum">
              <a:rPr kumimoji="0" lang="en-GB" altLang="el-GR" sz="1200" b="0" i="0" u="none" strike="noStrike" kern="1200" cap="none" spc="0" normalizeH="0" baseline="0" noProof="0">
                <a:ln>
                  <a:noFill/>
                </a:ln>
                <a:solidFill>
                  <a:srgbClr val="0F5494"/>
                </a:solidFill>
                <a:effectLst/>
                <a:uLnTx/>
                <a:uFillTx/>
                <a:latin typeface="Verdana" panose="020B060403050404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GB" altLang="el-GR" sz="1200" b="0" i="0" u="none" strike="noStrike" kern="1200" cap="none" spc="0" normalizeH="0" baseline="0" noProof="0">
              <a:ln>
                <a:noFill/>
              </a:ln>
              <a:solidFill>
                <a:srgbClr val="0F5494"/>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024369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923C14-C296-4414-BD21-96464F5981E7}"/>
              </a:ext>
            </a:extLst>
          </p:cNvPr>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lvl1pPr defTabSz="457200">
              <a:defRPr sz="7600" b="1">
                <a:solidFill>
                  <a:srgbClr val="FFD624"/>
                </a:solidFill>
                <a:latin typeface="Verdana" panose="020B0604030504040204" pitchFamily="34" charset="0"/>
                <a:cs typeface="Arial" panose="020B0604020202020204" pitchFamily="34" charset="0"/>
              </a:defRPr>
            </a:lvl1pPr>
            <a:lvl2pPr marL="742950" indent="-285750" defTabSz="457200">
              <a:defRPr sz="7600" b="1">
                <a:solidFill>
                  <a:srgbClr val="FFD624"/>
                </a:solidFill>
                <a:latin typeface="Verdana" panose="020B0604030504040204" pitchFamily="34" charset="0"/>
                <a:cs typeface="Arial" panose="020B0604020202020204" pitchFamily="34" charset="0"/>
              </a:defRPr>
            </a:lvl2pPr>
            <a:lvl3pPr marL="1143000" indent="-228600" defTabSz="457200">
              <a:defRPr sz="7600" b="1">
                <a:solidFill>
                  <a:srgbClr val="FFD624"/>
                </a:solidFill>
                <a:latin typeface="Verdana" panose="020B0604030504040204" pitchFamily="34" charset="0"/>
                <a:cs typeface="Arial" panose="020B0604020202020204" pitchFamily="34" charset="0"/>
              </a:defRPr>
            </a:lvl3pPr>
            <a:lvl4pPr marL="1600200" indent="-228600" defTabSz="457200">
              <a:defRPr sz="7600" b="1">
                <a:solidFill>
                  <a:srgbClr val="FFD624"/>
                </a:solidFill>
                <a:latin typeface="Verdana" panose="020B0604030504040204" pitchFamily="34" charset="0"/>
                <a:cs typeface="Arial" panose="020B0604020202020204" pitchFamily="34" charset="0"/>
              </a:defRPr>
            </a:lvl4pPr>
            <a:lvl5pPr marL="2057400" indent="-228600" defTabSz="457200">
              <a:defRPr sz="7600" b="1">
                <a:solidFill>
                  <a:srgbClr val="FFD624"/>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l-GR"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pic>
        <p:nvPicPr>
          <p:cNvPr id="5" name="Picture 6" descr="LOGO CE-EN-quadri.eps">
            <a:extLst>
              <a:ext uri="{FF2B5EF4-FFF2-40B4-BE49-F238E27FC236}">
                <a16:creationId xmlns:a16="http://schemas.microsoft.com/office/drawing/2014/main" id="{BF5BE3BF-59B9-4D32-9814-D9C0680A59F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05250" y="309563"/>
            <a:ext cx="15843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DA2C3BF-4BE5-4C2A-A50D-A0E110BAF171}"/>
              </a:ext>
            </a:extLst>
          </p:cNvPr>
          <p:cNvSpPr/>
          <p:nvPr userDrawn="1"/>
        </p:nvSpPr>
        <p:spPr>
          <a:xfrm>
            <a:off x="4230688" y="6669088"/>
            <a:ext cx="684212"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EC Square Sans Pro" pitchFamily="34" charset="0"/>
              <a:ea typeface="+mn-ea"/>
              <a:cs typeface="+mn-cs"/>
            </a:endParaRPr>
          </a:p>
        </p:txBody>
      </p:sp>
      <p:sp>
        <p:nvSpPr>
          <p:cNvPr id="2" name="Title 1"/>
          <p:cNvSpPr>
            <a:spLocks noGrp="1"/>
          </p:cNvSpPr>
          <p:nvPr>
            <p:ph type="title"/>
          </p:nvPr>
        </p:nvSpPr>
        <p:spPr>
          <a:xfrm>
            <a:off x="4139952" y="1700808"/>
            <a:ext cx="4536504" cy="2016224"/>
          </a:xfrm>
        </p:spPr>
        <p:txBody>
          <a:bodyPr/>
          <a:lstStyle>
            <a:lvl1pPr indent="0">
              <a:defRPr sz="4800">
                <a:solidFill>
                  <a:srgbClr val="FFD624"/>
                </a:solidFill>
              </a:defRPr>
            </a:lvl1pPr>
          </a:lstStyle>
          <a:p>
            <a:r>
              <a:rPr lang="el-GR"/>
              <a:t>Kλικ για επεξεργασία του τίτλου</a:t>
            </a:r>
            <a:endParaRPr lang="en-GB" dirty="0"/>
          </a:p>
        </p:txBody>
      </p:sp>
      <p:sp>
        <p:nvSpPr>
          <p:cNvPr id="3" name="Content Placeholder 2"/>
          <p:cNvSpPr>
            <a:spLocks noGrp="1"/>
          </p:cNvSpPr>
          <p:nvPr>
            <p:ph idx="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2254484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id="{244C5225-9522-41BA-9079-A7DA3166131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08625" y="6237288"/>
            <a:ext cx="33845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Grp="1" noChangeArrowheads="1"/>
          </p:cNvSpPr>
          <p:nvPr>
            <p:ph type="title"/>
          </p:nvPr>
        </p:nvSpPr>
        <p:spPr bwMode="auto">
          <a:xfrm>
            <a:off x="468313" y="44103"/>
            <a:ext cx="8229600" cy="936625"/>
          </a:xfrm>
          <a:prstGeom prst="rect">
            <a:avLst/>
          </a:prstGeom>
          <a:noFill/>
          <a:ln w="9525">
            <a:noFill/>
            <a:miter lim="800000"/>
            <a:headEnd/>
            <a:tailEnd/>
          </a:ln>
        </p:spPr>
        <p:txBody>
          <a:bodyPr/>
          <a:lstStyle/>
          <a:p>
            <a:pPr lvl="0"/>
            <a:r>
              <a:rPr lang="en-GB" dirty="0"/>
              <a:t>Slide title</a:t>
            </a:r>
          </a:p>
        </p:txBody>
      </p:sp>
      <p:sp>
        <p:nvSpPr>
          <p:cNvPr id="12" name="Rectangle 3"/>
          <p:cNvSpPr>
            <a:spLocks noGrp="1" noChangeArrowheads="1"/>
          </p:cNvSpPr>
          <p:nvPr>
            <p:ph idx="1"/>
          </p:nvPr>
        </p:nvSpPr>
        <p:spPr bwMode="auto">
          <a:xfrm>
            <a:off x="457200" y="1052736"/>
            <a:ext cx="8229600" cy="4968652"/>
          </a:xfrm>
          <a:prstGeom prst="rect">
            <a:avLst/>
          </a:prstGeom>
          <a:noFill/>
          <a:ln w="9525">
            <a:noFill/>
            <a:miter lim="800000"/>
            <a:headEnd/>
            <a:tailEnd/>
          </a:ln>
        </p:spPr>
        <p:txBody>
          <a:bodyPr/>
          <a:lstStyle>
            <a:lvl2pPr>
              <a:buSzPct val="75000"/>
              <a:defRPr/>
            </a:lvl2pPr>
          </a:lstStyle>
          <a:p>
            <a:pPr lvl="0"/>
            <a:r>
              <a:rPr lang="fr-BE" dirty="0" err="1"/>
              <a:t>Level</a:t>
            </a:r>
            <a:r>
              <a:rPr lang="fr-BE" dirty="0"/>
              <a:t> 1</a:t>
            </a:r>
            <a:endParaRPr lang="en-GB" dirty="0"/>
          </a:p>
          <a:p>
            <a:pPr lvl="1"/>
            <a:r>
              <a:rPr lang="en-GB" dirty="0"/>
              <a:t>Level 2</a:t>
            </a:r>
          </a:p>
          <a:p>
            <a:pPr lvl="2"/>
            <a:r>
              <a:rPr lang="en-GB" dirty="0"/>
              <a:t>Level 3</a:t>
            </a:r>
          </a:p>
          <a:p>
            <a:pPr lvl="3"/>
            <a:r>
              <a:rPr lang="fr-BE" dirty="0" err="1"/>
              <a:t>Level</a:t>
            </a:r>
            <a:r>
              <a:rPr lang="fr-BE" dirty="0"/>
              <a:t> 4</a:t>
            </a:r>
          </a:p>
          <a:p>
            <a:pPr lvl="4"/>
            <a:r>
              <a:rPr lang="fr-BE" dirty="0" err="1"/>
              <a:t>Level</a:t>
            </a:r>
            <a:r>
              <a:rPr lang="fr-BE" dirty="0"/>
              <a:t> 5</a:t>
            </a:r>
            <a:endParaRPr lang="en-GB" dirty="0"/>
          </a:p>
          <a:p>
            <a:pPr lvl="3"/>
            <a:endParaRPr lang="en-GB" dirty="0"/>
          </a:p>
        </p:txBody>
      </p:sp>
      <p:sp>
        <p:nvSpPr>
          <p:cNvPr id="5" name="Rectangle 5">
            <a:extLst>
              <a:ext uri="{FF2B5EF4-FFF2-40B4-BE49-F238E27FC236}">
                <a16:creationId xmlns:a16="http://schemas.microsoft.com/office/drawing/2014/main" id="{606F2865-9433-44EF-A79E-41D39FB1B55F}"/>
              </a:ext>
            </a:extLst>
          </p:cNvPr>
          <p:cNvSpPr>
            <a:spLocks noGrp="1" noChangeArrowheads="1"/>
          </p:cNvSpPr>
          <p:nvPr>
            <p:ph type="ftr" sz="quarter" idx="10"/>
          </p:nvPr>
        </p:nvSpPr>
        <p:spPr bwMode="auto">
          <a:xfrm>
            <a:off x="468313" y="6237288"/>
            <a:ext cx="3455987"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eaLnBrk="1" hangingPunct="1">
              <a:defRPr lang="en-GB" sz="1200" b="0" kern="1200" smtClean="0">
                <a:solidFill>
                  <a:srgbClr val="0F5494"/>
                </a:solidFill>
                <a:latin typeface="+mj-lt"/>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F5494"/>
                </a:solidFill>
                <a:effectLst/>
                <a:uLnTx/>
                <a:uFillTx/>
                <a:latin typeface="Verdana"/>
                <a:ea typeface="+mn-ea"/>
                <a:cs typeface="+mn-cs"/>
              </a:rPr>
              <a:t>5th Partner’s meeting_2019/04/12</a:t>
            </a:r>
          </a:p>
        </p:txBody>
      </p:sp>
      <p:sp>
        <p:nvSpPr>
          <p:cNvPr id="6" name="Rectangle 6">
            <a:extLst>
              <a:ext uri="{FF2B5EF4-FFF2-40B4-BE49-F238E27FC236}">
                <a16:creationId xmlns:a16="http://schemas.microsoft.com/office/drawing/2014/main" id="{DE4CD8F3-AF6A-49FC-90D6-659B7B1580AD}"/>
              </a:ext>
            </a:extLst>
          </p:cNvPr>
          <p:cNvSpPr>
            <a:spLocks noGrp="1" noChangeArrowheads="1"/>
          </p:cNvSpPr>
          <p:nvPr>
            <p:ph type="sldNum" sz="quarter" idx="11"/>
          </p:nvPr>
        </p:nvSpPr>
        <p:spPr bwMode="auto">
          <a:xfrm>
            <a:off x="4067175" y="6237288"/>
            <a:ext cx="100965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200" b="0">
                <a:solidFill>
                  <a:srgbClr val="0F5494"/>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6EA01FCA-4BAE-40F7-8ACD-BE8E33E4BB82}" type="slidenum">
              <a:rPr kumimoji="0" lang="en-GB" altLang="el-GR" sz="1200" b="0" i="0" u="none" strike="noStrike" kern="1200" cap="none" spc="0" normalizeH="0" baseline="0" noProof="0">
                <a:ln>
                  <a:noFill/>
                </a:ln>
                <a:solidFill>
                  <a:srgbClr val="0F5494"/>
                </a:solidFill>
                <a:effectLst/>
                <a:uLnTx/>
                <a:uFillTx/>
                <a:latin typeface="Verdana" panose="020B060403050404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GB" altLang="el-GR" sz="1200" b="0" i="0" u="none" strike="noStrike" kern="1200" cap="none" spc="0" normalizeH="0" baseline="0" noProof="0">
              <a:ln>
                <a:noFill/>
              </a:ln>
              <a:solidFill>
                <a:srgbClr val="0F5494"/>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4276442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923C14-C296-4414-BD21-96464F5981E7}"/>
              </a:ext>
            </a:extLst>
          </p:cNvPr>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lvl1pPr defTabSz="457200">
              <a:defRPr sz="7600" b="1">
                <a:solidFill>
                  <a:srgbClr val="FFD624"/>
                </a:solidFill>
                <a:latin typeface="Verdana" panose="020B0604030504040204" pitchFamily="34" charset="0"/>
                <a:cs typeface="Arial" panose="020B0604020202020204" pitchFamily="34" charset="0"/>
              </a:defRPr>
            </a:lvl1pPr>
            <a:lvl2pPr marL="742950" indent="-285750" defTabSz="457200">
              <a:defRPr sz="7600" b="1">
                <a:solidFill>
                  <a:srgbClr val="FFD624"/>
                </a:solidFill>
                <a:latin typeface="Verdana" panose="020B0604030504040204" pitchFamily="34" charset="0"/>
                <a:cs typeface="Arial" panose="020B0604020202020204" pitchFamily="34" charset="0"/>
              </a:defRPr>
            </a:lvl2pPr>
            <a:lvl3pPr marL="1143000" indent="-228600" defTabSz="457200">
              <a:defRPr sz="7600" b="1">
                <a:solidFill>
                  <a:srgbClr val="FFD624"/>
                </a:solidFill>
                <a:latin typeface="Verdana" panose="020B0604030504040204" pitchFamily="34" charset="0"/>
                <a:cs typeface="Arial" panose="020B0604020202020204" pitchFamily="34" charset="0"/>
              </a:defRPr>
            </a:lvl3pPr>
            <a:lvl4pPr marL="1600200" indent="-228600" defTabSz="457200">
              <a:defRPr sz="7600" b="1">
                <a:solidFill>
                  <a:srgbClr val="FFD624"/>
                </a:solidFill>
                <a:latin typeface="Verdana" panose="020B0604030504040204" pitchFamily="34" charset="0"/>
                <a:cs typeface="Arial" panose="020B0604020202020204" pitchFamily="34" charset="0"/>
              </a:defRPr>
            </a:lvl4pPr>
            <a:lvl5pPr marL="2057400" indent="-228600" defTabSz="457200">
              <a:defRPr sz="7600" b="1">
                <a:solidFill>
                  <a:srgbClr val="FFD624"/>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l-GR"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pic>
        <p:nvPicPr>
          <p:cNvPr id="5" name="Picture 6" descr="LOGO CE-EN-quadri.eps">
            <a:extLst>
              <a:ext uri="{FF2B5EF4-FFF2-40B4-BE49-F238E27FC236}">
                <a16:creationId xmlns:a16="http://schemas.microsoft.com/office/drawing/2014/main" id="{BF5BE3BF-59B9-4D32-9814-D9C0680A59F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05250" y="309563"/>
            <a:ext cx="15843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DA2C3BF-4BE5-4C2A-A50D-A0E110BAF171}"/>
              </a:ext>
            </a:extLst>
          </p:cNvPr>
          <p:cNvSpPr/>
          <p:nvPr userDrawn="1"/>
        </p:nvSpPr>
        <p:spPr>
          <a:xfrm>
            <a:off x="4230688" y="6669088"/>
            <a:ext cx="684212"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EC Square Sans Pro" pitchFamily="34" charset="0"/>
              <a:ea typeface="+mn-ea"/>
              <a:cs typeface="+mn-cs"/>
            </a:endParaRPr>
          </a:p>
        </p:txBody>
      </p:sp>
      <p:sp>
        <p:nvSpPr>
          <p:cNvPr id="2" name="Title 1"/>
          <p:cNvSpPr>
            <a:spLocks noGrp="1"/>
          </p:cNvSpPr>
          <p:nvPr>
            <p:ph type="title"/>
          </p:nvPr>
        </p:nvSpPr>
        <p:spPr>
          <a:xfrm>
            <a:off x="4139952" y="1700808"/>
            <a:ext cx="4536504" cy="2016224"/>
          </a:xfrm>
        </p:spPr>
        <p:txBody>
          <a:bodyPr/>
          <a:lstStyle>
            <a:lvl1pPr indent="0">
              <a:defRPr sz="4800">
                <a:solidFill>
                  <a:srgbClr val="FFD624"/>
                </a:solidFill>
              </a:defRPr>
            </a:lvl1pPr>
          </a:lstStyle>
          <a:p>
            <a:r>
              <a:rPr lang="el-GR"/>
              <a:t>Kλικ για επεξεργασία του τίτλου</a:t>
            </a:r>
            <a:endParaRPr lang="en-GB" dirty="0"/>
          </a:p>
        </p:txBody>
      </p:sp>
      <p:sp>
        <p:nvSpPr>
          <p:cNvPr id="3" name="Content Placeholder 2"/>
          <p:cNvSpPr>
            <a:spLocks noGrp="1"/>
          </p:cNvSpPr>
          <p:nvPr>
            <p:ph idx="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2975900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id="{244C5225-9522-41BA-9079-A7DA3166131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08625" y="6237288"/>
            <a:ext cx="33845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Grp="1" noChangeArrowheads="1"/>
          </p:cNvSpPr>
          <p:nvPr>
            <p:ph type="title"/>
          </p:nvPr>
        </p:nvSpPr>
        <p:spPr bwMode="auto">
          <a:xfrm>
            <a:off x="468313" y="44103"/>
            <a:ext cx="8229600" cy="936625"/>
          </a:xfrm>
          <a:prstGeom prst="rect">
            <a:avLst/>
          </a:prstGeom>
          <a:noFill/>
          <a:ln w="9525">
            <a:noFill/>
            <a:miter lim="800000"/>
            <a:headEnd/>
            <a:tailEnd/>
          </a:ln>
        </p:spPr>
        <p:txBody>
          <a:bodyPr/>
          <a:lstStyle/>
          <a:p>
            <a:pPr lvl="0"/>
            <a:r>
              <a:rPr lang="en-GB" dirty="0"/>
              <a:t>Slide title</a:t>
            </a:r>
          </a:p>
        </p:txBody>
      </p:sp>
      <p:sp>
        <p:nvSpPr>
          <p:cNvPr id="12" name="Rectangle 3"/>
          <p:cNvSpPr>
            <a:spLocks noGrp="1" noChangeArrowheads="1"/>
          </p:cNvSpPr>
          <p:nvPr>
            <p:ph idx="1"/>
          </p:nvPr>
        </p:nvSpPr>
        <p:spPr bwMode="auto">
          <a:xfrm>
            <a:off x="457200" y="1052736"/>
            <a:ext cx="8229600" cy="4968652"/>
          </a:xfrm>
          <a:prstGeom prst="rect">
            <a:avLst/>
          </a:prstGeom>
          <a:noFill/>
          <a:ln w="9525">
            <a:noFill/>
            <a:miter lim="800000"/>
            <a:headEnd/>
            <a:tailEnd/>
          </a:ln>
        </p:spPr>
        <p:txBody>
          <a:bodyPr/>
          <a:lstStyle>
            <a:lvl2pPr>
              <a:buSzPct val="75000"/>
              <a:defRPr/>
            </a:lvl2pPr>
          </a:lstStyle>
          <a:p>
            <a:pPr lvl="0"/>
            <a:r>
              <a:rPr lang="fr-BE" dirty="0" err="1"/>
              <a:t>Level</a:t>
            </a:r>
            <a:r>
              <a:rPr lang="fr-BE" dirty="0"/>
              <a:t> 1</a:t>
            </a:r>
            <a:endParaRPr lang="en-GB" dirty="0"/>
          </a:p>
          <a:p>
            <a:pPr lvl="1"/>
            <a:r>
              <a:rPr lang="en-GB" dirty="0"/>
              <a:t>Level 2</a:t>
            </a:r>
          </a:p>
          <a:p>
            <a:pPr lvl="2"/>
            <a:r>
              <a:rPr lang="en-GB" dirty="0"/>
              <a:t>Level 3</a:t>
            </a:r>
          </a:p>
          <a:p>
            <a:pPr lvl="3"/>
            <a:r>
              <a:rPr lang="fr-BE" dirty="0" err="1"/>
              <a:t>Level</a:t>
            </a:r>
            <a:r>
              <a:rPr lang="fr-BE" dirty="0"/>
              <a:t> 4</a:t>
            </a:r>
          </a:p>
          <a:p>
            <a:pPr lvl="4"/>
            <a:r>
              <a:rPr lang="fr-BE" dirty="0" err="1"/>
              <a:t>Level</a:t>
            </a:r>
            <a:r>
              <a:rPr lang="fr-BE" dirty="0"/>
              <a:t> 5</a:t>
            </a:r>
            <a:endParaRPr lang="en-GB" dirty="0"/>
          </a:p>
          <a:p>
            <a:pPr lvl="3"/>
            <a:endParaRPr lang="en-GB" dirty="0"/>
          </a:p>
        </p:txBody>
      </p:sp>
      <p:sp>
        <p:nvSpPr>
          <p:cNvPr id="5" name="Rectangle 5">
            <a:extLst>
              <a:ext uri="{FF2B5EF4-FFF2-40B4-BE49-F238E27FC236}">
                <a16:creationId xmlns:a16="http://schemas.microsoft.com/office/drawing/2014/main" id="{606F2865-9433-44EF-A79E-41D39FB1B55F}"/>
              </a:ext>
            </a:extLst>
          </p:cNvPr>
          <p:cNvSpPr>
            <a:spLocks noGrp="1" noChangeArrowheads="1"/>
          </p:cNvSpPr>
          <p:nvPr>
            <p:ph type="ftr" sz="quarter" idx="10"/>
          </p:nvPr>
        </p:nvSpPr>
        <p:spPr bwMode="auto">
          <a:xfrm>
            <a:off x="468313" y="6237288"/>
            <a:ext cx="3455987"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eaLnBrk="1" hangingPunct="1">
              <a:defRPr lang="en-GB" sz="1200" b="0" kern="1200" smtClean="0">
                <a:solidFill>
                  <a:srgbClr val="0F5494"/>
                </a:solidFill>
                <a:latin typeface="+mj-lt"/>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F5494"/>
                </a:solidFill>
                <a:effectLst/>
                <a:uLnTx/>
                <a:uFillTx/>
                <a:latin typeface="Verdana"/>
                <a:ea typeface="+mn-ea"/>
                <a:cs typeface="+mn-cs"/>
              </a:rPr>
              <a:t>5th Partner’s meeting_2019/04/12</a:t>
            </a:r>
          </a:p>
        </p:txBody>
      </p:sp>
      <p:sp>
        <p:nvSpPr>
          <p:cNvPr id="6" name="Rectangle 6">
            <a:extLst>
              <a:ext uri="{FF2B5EF4-FFF2-40B4-BE49-F238E27FC236}">
                <a16:creationId xmlns:a16="http://schemas.microsoft.com/office/drawing/2014/main" id="{DE4CD8F3-AF6A-49FC-90D6-659B7B1580AD}"/>
              </a:ext>
            </a:extLst>
          </p:cNvPr>
          <p:cNvSpPr>
            <a:spLocks noGrp="1" noChangeArrowheads="1"/>
          </p:cNvSpPr>
          <p:nvPr>
            <p:ph type="sldNum" sz="quarter" idx="11"/>
          </p:nvPr>
        </p:nvSpPr>
        <p:spPr bwMode="auto">
          <a:xfrm>
            <a:off x="4067175" y="6237288"/>
            <a:ext cx="100965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200" b="0">
                <a:solidFill>
                  <a:srgbClr val="0F5494"/>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6EA01FCA-4BAE-40F7-8ACD-BE8E33E4BB82}" type="slidenum">
              <a:rPr kumimoji="0" lang="en-GB" altLang="el-GR" sz="1200" b="0" i="0" u="none" strike="noStrike" kern="1200" cap="none" spc="0" normalizeH="0" baseline="0" noProof="0">
                <a:ln>
                  <a:noFill/>
                </a:ln>
                <a:solidFill>
                  <a:srgbClr val="0F5494"/>
                </a:solidFill>
                <a:effectLst/>
                <a:uLnTx/>
                <a:uFillTx/>
                <a:latin typeface="Verdana" panose="020B060403050404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GB" altLang="el-GR" sz="1200" b="0" i="0" u="none" strike="noStrike" kern="1200" cap="none" spc="0" normalizeH="0" baseline="0" noProof="0">
              <a:ln>
                <a:noFill/>
              </a:ln>
              <a:solidFill>
                <a:srgbClr val="0F5494"/>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557450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923C14-C296-4414-BD21-96464F5981E7}"/>
              </a:ext>
            </a:extLst>
          </p:cNvPr>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lvl1pPr defTabSz="457200">
              <a:defRPr sz="7600" b="1">
                <a:solidFill>
                  <a:srgbClr val="FFD624"/>
                </a:solidFill>
                <a:latin typeface="Verdana" panose="020B0604030504040204" pitchFamily="34" charset="0"/>
                <a:cs typeface="Arial" panose="020B0604020202020204" pitchFamily="34" charset="0"/>
              </a:defRPr>
            </a:lvl1pPr>
            <a:lvl2pPr marL="742950" indent="-285750" defTabSz="457200">
              <a:defRPr sz="7600" b="1">
                <a:solidFill>
                  <a:srgbClr val="FFD624"/>
                </a:solidFill>
                <a:latin typeface="Verdana" panose="020B0604030504040204" pitchFamily="34" charset="0"/>
                <a:cs typeface="Arial" panose="020B0604020202020204" pitchFamily="34" charset="0"/>
              </a:defRPr>
            </a:lvl2pPr>
            <a:lvl3pPr marL="1143000" indent="-228600" defTabSz="457200">
              <a:defRPr sz="7600" b="1">
                <a:solidFill>
                  <a:srgbClr val="FFD624"/>
                </a:solidFill>
                <a:latin typeface="Verdana" panose="020B0604030504040204" pitchFamily="34" charset="0"/>
                <a:cs typeface="Arial" panose="020B0604020202020204" pitchFamily="34" charset="0"/>
              </a:defRPr>
            </a:lvl3pPr>
            <a:lvl4pPr marL="1600200" indent="-228600" defTabSz="457200">
              <a:defRPr sz="7600" b="1">
                <a:solidFill>
                  <a:srgbClr val="FFD624"/>
                </a:solidFill>
                <a:latin typeface="Verdana" panose="020B0604030504040204" pitchFamily="34" charset="0"/>
                <a:cs typeface="Arial" panose="020B0604020202020204" pitchFamily="34" charset="0"/>
              </a:defRPr>
            </a:lvl4pPr>
            <a:lvl5pPr marL="2057400" indent="-228600" defTabSz="457200">
              <a:defRPr sz="7600" b="1">
                <a:solidFill>
                  <a:srgbClr val="FFD624"/>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l-GR"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pic>
        <p:nvPicPr>
          <p:cNvPr id="5" name="Picture 6" descr="LOGO CE-EN-quadri.eps">
            <a:extLst>
              <a:ext uri="{FF2B5EF4-FFF2-40B4-BE49-F238E27FC236}">
                <a16:creationId xmlns:a16="http://schemas.microsoft.com/office/drawing/2014/main" id="{BF5BE3BF-59B9-4D32-9814-D9C0680A59F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05250" y="309563"/>
            <a:ext cx="15843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DA2C3BF-4BE5-4C2A-A50D-A0E110BAF171}"/>
              </a:ext>
            </a:extLst>
          </p:cNvPr>
          <p:cNvSpPr/>
          <p:nvPr userDrawn="1"/>
        </p:nvSpPr>
        <p:spPr>
          <a:xfrm>
            <a:off x="4230688" y="6669088"/>
            <a:ext cx="684212"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EC Square Sans Pro" pitchFamily="34" charset="0"/>
              <a:ea typeface="+mn-ea"/>
              <a:cs typeface="+mn-cs"/>
            </a:endParaRPr>
          </a:p>
        </p:txBody>
      </p:sp>
      <p:sp>
        <p:nvSpPr>
          <p:cNvPr id="2" name="Title 1"/>
          <p:cNvSpPr>
            <a:spLocks noGrp="1"/>
          </p:cNvSpPr>
          <p:nvPr>
            <p:ph type="title"/>
          </p:nvPr>
        </p:nvSpPr>
        <p:spPr>
          <a:xfrm>
            <a:off x="4139952" y="1700808"/>
            <a:ext cx="4536504" cy="2016224"/>
          </a:xfrm>
        </p:spPr>
        <p:txBody>
          <a:bodyPr/>
          <a:lstStyle>
            <a:lvl1pPr indent="0">
              <a:defRPr sz="4800">
                <a:solidFill>
                  <a:srgbClr val="FFD624"/>
                </a:solidFill>
              </a:defRPr>
            </a:lvl1pPr>
          </a:lstStyle>
          <a:p>
            <a:r>
              <a:rPr lang="el-GR"/>
              <a:t>Kλικ για επεξεργασία του τίτλου</a:t>
            </a:r>
            <a:endParaRPr lang="en-GB" dirty="0"/>
          </a:p>
        </p:txBody>
      </p:sp>
      <p:sp>
        <p:nvSpPr>
          <p:cNvPr id="3" name="Content Placeholder 2"/>
          <p:cNvSpPr>
            <a:spLocks noGrp="1"/>
          </p:cNvSpPr>
          <p:nvPr>
            <p:ph idx="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2908373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287350D-25D4-4489-9EAE-BDD48CA6F633}" type="datetimeFigureOut">
              <a:rPr lang="fr-FR" smtClean="0"/>
              <a:t>06/10/2021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5477DB0-FDFA-4704-94C8-B01B0C04E79B}" type="slidenum">
              <a:rPr lang="fr-FR" smtClean="0"/>
              <a:t>‹#›</a:t>
            </a:fld>
            <a:endParaRPr lang="fr-FR"/>
          </a:p>
        </p:txBody>
      </p:sp>
      <p:pic>
        <p:nvPicPr>
          <p:cNvPr id="7" name="Espace réservé du contenu 4">
            <a:extLst>
              <a:ext uri="{FF2B5EF4-FFF2-40B4-BE49-F238E27FC236}">
                <a16:creationId xmlns:a16="http://schemas.microsoft.com/office/drawing/2014/main" id="{9F791E04-2F02-4E8A-A702-330806D9D6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8" name="Groupe 7">
            <a:extLst>
              <a:ext uri="{FF2B5EF4-FFF2-40B4-BE49-F238E27FC236}">
                <a16:creationId xmlns:a16="http://schemas.microsoft.com/office/drawing/2014/main" id="{FA628FE5-527C-4C7E-8A50-8EA7AD07033A}"/>
              </a:ext>
            </a:extLst>
          </p:cNvPr>
          <p:cNvGrpSpPr/>
          <p:nvPr userDrawn="1"/>
        </p:nvGrpSpPr>
        <p:grpSpPr>
          <a:xfrm>
            <a:off x="6221513" y="5994792"/>
            <a:ext cx="2827020" cy="702474"/>
            <a:chOff x="6221513" y="5994792"/>
            <a:chExt cx="2827020" cy="702474"/>
          </a:xfrm>
        </p:grpSpPr>
        <p:pic>
          <p:nvPicPr>
            <p:cNvPr id="9" name="Image 8">
              <a:extLst>
                <a:ext uri="{FF2B5EF4-FFF2-40B4-BE49-F238E27FC236}">
                  <a16:creationId xmlns:a16="http://schemas.microsoft.com/office/drawing/2014/main" id="{04F7314E-A797-4724-BB54-95558BD09DB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221513" y="6070092"/>
              <a:ext cx="1609344" cy="551874"/>
            </a:xfrm>
            <a:prstGeom prst="rect">
              <a:avLst/>
            </a:prstGeom>
          </p:spPr>
        </p:pic>
        <p:pic>
          <p:nvPicPr>
            <p:cNvPr id="10" name="Image 9">
              <a:extLst>
                <a:ext uri="{FF2B5EF4-FFF2-40B4-BE49-F238E27FC236}">
                  <a16:creationId xmlns:a16="http://schemas.microsoft.com/office/drawing/2014/main" id="{B826696D-ECEF-464D-814B-765117EF35D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30857" y="5994792"/>
              <a:ext cx="1217676" cy="702474"/>
            </a:xfrm>
            <a:prstGeom prst="rect">
              <a:avLst/>
            </a:prstGeom>
          </p:spPr>
        </p:pic>
      </p:grpSp>
      <p:pic>
        <p:nvPicPr>
          <p:cNvPr id="11" name="Image 10">
            <a:extLst>
              <a:ext uri="{FF2B5EF4-FFF2-40B4-BE49-F238E27FC236}">
                <a16:creationId xmlns:a16="http://schemas.microsoft.com/office/drawing/2014/main" id="{1EDAB71C-7297-45DE-897B-535CFE49C37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862183" y="185738"/>
            <a:ext cx="3248933" cy="870085"/>
          </a:xfrm>
          <a:prstGeom prst="rect">
            <a:avLst/>
          </a:prstGeom>
        </p:spPr>
      </p:pic>
    </p:spTree>
    <p:extLst>
      <p:ext uri="{BB962C8B-B14F-4D97-AF65-F5344CB8AC3E}">
        <p14:creationId xmlns:p14="http://schemas.microsoft.com/office/powerpoint/2010/main" val="23889873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id="{244C5225-9522-41BA-9079-A7DA3166131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08625" y="6237288"/>
            <a:ext cx="33845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Grp="1" noChangeArrowheads="1"/>
          </p:cNvSpPr>
          <p:nvPr>
            <p:ph type="title"/>
          </p:nvPr>
        </p:nvSpPr>
        <p:spPr bwMode="auto">
          <a:xfrm>
            <a:off x="468313" y="44103"/>
            <a:ext cx="8229600" cy="936625"/>
          </a:xfrm>
          <a:prstGeom prst="rect">
            <a:avLst/>
          </a:prstGeom>
          <a:noFill/>
          <a:ln w="9525">
            <a:noFill/>
            <a:miter lim="800000"/>
            <a:headEnd/>
            <a:tailEnd/>
          </a:ln>
        </p:spPr>
        <p:txBody>
          <a:bodyPr/>
          <a:lstStyle/>
          <a:p>
            <a:pPr lvl="0"/>
            <a:r>
              <a:rPr lang="en-GB" dirty="0"/>
              <a:t>Slide title</a:t>
            </a:r>
          </a:p>
        </p:txBody>
      </p:sp>
      <p:sp>
        <p:nvSpPr>
          <p:cNvPr id="12" name="Rectangle 3"/>
          <p:cNvSpPr>
            <a:spLocks noGrp="1" noChangeArrowheads="1"/>
          </p:cNvSpPr>
          <p:nvPr>
            <p:ph idx="1"/>
          </p:nvPr>
        </p:nvSpPr>
        <p:spPr bwMode="auto">
          <a:xfrm>
            <a:off x="457200" y="1052736"/>
            <a:ext cx="8229600" cy="4968652"/>
          </a:xfrm>
          <a:prstGeom prst="rect">
            <a:avLst/>
          </a:prstGeom>
          <a:noFill/>
          <a:ln w="9525">
            <a:noFill/>
            <a:miter lim="800000"/>
            <a:headEnd/>
            <a:tailEnd/>
          </a:ln>
        </p:spPr>
        <p:txBody>
          <a:bodyPr/>
          <a:lstStyle>
            <a:lvl2pPr>
              <a:buSzPct val="75000"/>
              <a:defRPr/>
            </a:lvl2pPr>
          </a:lstStyle>
          <a:p>
            <a:pPr lvl="0"/>
            <a:r>
              <a:rPr lang="fr-BE" dirty="0" err="1"/>
              <a:t>Level</a:t>
            </a:r>
            <a:r>
              <a:rPr lang="fr-BE" dirty="0"/>
              <a:t> 1</a:t>
            </a:r>
            <a:endParaRPr lang="en-GB" dirty="0"/>
          </a:p>
          <a:p>
            <a:pPr lvl="1"/>
            <a:r>
              <a:rPr lang="en-GB" dirty="0"/>
              <a:t>Level 2</a:t>
            </a:r>
          </a:p>
          <a:p>
            <a:pPr lvl="2"/>
            <a:r>
              <a:rPr lang="en-GB" dirty="0"/>
              <a:t>Level 3</a:t>
            </a:r>
          </a:p>
          <a:p>
            <a:pPr lvl="3"/>
            <a:r>
              <a:rPr lang="fr-BE" dirty="0" err="1"/>
              <a:t>Level</a:t>
            </a:r>
            <a:r>
              <a:rPr lang="fr-BE" dirty="0"/>
              <a:t> 4</a:t>
            </a:r>
          </a:p>
          <a:p>
            <a:pPr lvl="4"/>
            <a:r>
              <a:rPr lang="fr-BE" dirty="0" err="1"/>
              <a:t>Level</a:t>
            </a:r>
            <a:r>
              <a:rPr lang="fr-BE" dirty="0"/>
              <a:t> 5</a:t>
            </a:r>
            <a:endParaRPr lang="en-GB" dirty="0"/>
          </a:p>
          <a:p>
            <a:pPr lvl="3"/>
            <a:endParaRPr lang="en-GB" dirty="0"/>
          </a:p>
        </p:txBody>
      </p:sp>
      <p:sp>
        <p:nvSpPr>
          <p:cNvPr id="5" name="Rectangle 5">
            <a:extLst>
              <a:ext uri="{FF2B5EF4-FFF2-40B4-BE49-F238E27FC236}">
                <a16:creationId xmlns:a16="http://schemas.microsoft.com/office/drawing/2014/main" id="{606F2865-9433-44EF-A79E-41D39FB1B55F}"/>
              </a:ext>
            </a:extLst>
          </p:cNvPr>
          <p:cNvSpPr>
            <a:spLocks noGrp="1" noChangeArrowheads="1"/>
          </p:cNvSpPr>
          <p:nvPr>
            <p:ph type="ftr" sz="quarter" idx="10"/>
          </p:nvPr>
        </p:nvSpPr>
        <p:spPr bwMode="auto">
          <a:xfrm>
            <a:off x="468313" y="6237288"/>
            <a:ext cx="3455987"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eaLnBrk="1" hangingPunct="1">
              <a:defRPr lang="en-GB" sz="1200" b="0" kern="1200" smtClean="0">
                <a:solidFill>
                  <a:srgbClr val="0F5494"/>
                </a:solidFill>
                <a:latin typeface="+mj-lt"/>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F5494"/>
                </a:solidFill>
                <a:effectLst/>
                <a:uLnTx/>
                <a:uFillTx/>
                <a:latin typeface="Verdana"/>
                <a:ea typeface="+mn-ea"/>
                <a:cs typeface="+mn-cs"/>
              </a:rPr>
              <a:t>5th Partner’s meeting_2019/04/12</a:t>
            </a:r>
          </a:p>
        </p:txBody>
      </p:sp>
      <p:sp>
        <p:nvSpPr>
          <p:cNvPr id="6" name="Rectangle 6">
            <a:extLst>
              <a:ext uri="{FF2B5EF4-FFF2-40B4-BE49-F238E27FC236}">
                <a16:creationId xmlns:a16="http://schemas.microsoft.com/office/drawing/2014/main" id="{DE4CD8F3-AF6A-49FC-90D6-659B7B1580AD}"/>
              </a:ext>
            </a:extLst>
          </p:cNvPr>
          <p:cNvSpPr>
            <a:spLocks noGrp="1" noChangeArrowheads="1"/>
          </p:cNvSpPr>
          <p:nvPr>
            <p:ph type="sldNum" sz="quarter" idx="11"/>
          </p:nvPr>
        </p:nvSpPr>
        <p:spPr bwMode="auto">
          <a:xfrm>
            <a:off x="4067175" y="6237288"/>
            <a:ext cx="100965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200" b="0">
                <a:solidFill>
                  <a:srgbClr val="0F5494"/>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6EA01FCA-4BAE-40F7-8ACD-BE8E33E4BB82}" type="slidenum">
              <a:rPr kumimoji="0" lang="en-GB" altLang="el-GR" sz="1200" b="0" i="0" u="none" strike="noStrike" kern="1200" cap="none" spc="0" normalizeH="0" baseline="0" noProof="0">
                <a:ln>
                  <a:noFill/>
                </a:ln>
                <a:solidFill>
                  <a:srgbClr val="0F5494"/>
                </a:solidFill>
                <a:effectLst/>
                <a:uLnTx/>
                <a:uFillTx/>
                <a:latin typeface="Verdana" panose="020B060403050404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GB" altLang="el-GR" sz="1200" b="0" i="0" u="none" strike="noStrike" kern="1200" cap="none" spc="0" normalizeH="0" baseline="0" noProof="0">
              <a:ln>
                <a:noFill/>
              </a:ln>
              <a:solidFill>
                <a:srgbClr val="0F5494"/>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187485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923C14-C296-4414-BD21-96464F5981E7}"/>
              </a:ext>
            </a:extLst>
          </p:cNvPr>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lvl1pPr defTabSz="457200">
              <a:defRPr sz="7600" b="1">
                <a:solidFill>
                  <a:srgbClr val="FFD624"/>
                </a:solidFill>
                <a:latin typeface="Verdana" panose="020B0604030504040204" pitchFamily="34" charset="0"/>
                <a:cs typeface="Arial" panose="020B0604020202020204" pitchFamily="34" charset="0"/>
              </a:defRPr>
            </a:lvl1pPr>
            <a:lvl2pPr marL="742950" indent="-285750" defTabSz="457200">
              <a:defRPr sz="7600" b="1">
                <a:solidFill>
                  <a:srgbClr val="FFD624"/>
                </a:solidFill>
                <a:latin typeface="Verdana" panose="020B0604030504040204" pitchFamily="34" charset="0"/>
                <a:cs typeface="Arial" panose="020B0604020202020204" pitchFamily="34" charset="0"/>
              </a:defRPr>
            </a:lvl2pPr>
            <a:lvl3pPr marL="1143000" indent="-228600" defTabSz="457200">
              <a:defRPr sz="7600" b="1">
                <a:solidFill>
                  <a:srgbClr val="FFD624"/>
                </a:solidFill>
                <a:latin typeface="Verdana" panose="020B0604030504040204" pitchFamily="34" charset="0"/>
                <a:cs typeface="Arial" panose="020B0604020202020204" pitchFamily="34" charset="0"/>
              </a:defRPr>
            </a:lvl3pPr>
            <a:lvl4pPr marL="1600200" indent="-228600" defTabSz="457200">
              <a:defRPr sz="7600" b="1">
                <a:solidFill>
                  <a:srgbClr val="FFD624"/>
                </a:solidFill>
                <a:latin typeface="Verdana" panose="020B0604030504040204" pitchFamily="34" charset="0"/>
                <a:cs typeface="Arial" panose="020B0604020202020204" pitchFamily="34" charset="0"/>
              </a:defRPr>
            </a:lvl4pPr>
            <a:lvl5pPr marL="2057400" indent="-228600" defTabSz="457200">
              <a:defRPr sz="7600" b="1">
                <a:solidFill>
                  <a:srgbClr val="FFD624"/>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l-GR"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pic>
        <p:nvPicPr>
          <p:cNvPr id="5" name="Picture 6" descr="LOGO CE-EN-quadri.eps">
            <a:extLst>
              <a:ext uri="{FF2B5EF4-FFF2-40B4-BE49-F238E27FC236}">
                <a16:creationId xmlns:a16="http://schemas.microsoft.com/office/drawing/2014/main" id="{BF5BE3BF-59B9-4D32-9814-D9C0680A59F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05250" y="309563"/>
            <a:ext cx="15843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DA2C3BF-4BE5-4C2A-A50D-A0E110BAF171}"/>
              </a:ext>
            </a:extLst>
          </p:cNvPr>
          <p:cNvSpPr/>
          <p:nvPr userDrawn="1"/>
        </p:nvSpPr>
        <p:spPr>
          <a:xfrm>
            <a:off x="4230688" y="6669088"/>
            <a:ext cx="684212"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EC Square Sans Pro" pitchFamily="34" charset="0"/>
              <a:ea typeface="+mn-ea"/>
              <a:cs typeface="+mn-cs"/>
            </a:endParaRPr>
          </a:p>
        </p:txBody>
      </p:sp>
      <p:sp>
        <p:nvSpPr>
          <p:cNvPr id="2" name="Title 1"/>
          <p:cNvSpPr>
            <a:spLocks noGrp="1"/>
          </p:cNvSpPr>
          <p:nvPr>
            <p:ph type="title"/>
          </p:nvPr>
        </p:nvSpPr>
        <p:spPr>
          <a:xfrm>
            <a:off x="4139952" y="1700808"/>
            <a:ext cx="4536504" cy="2016224"/>
          </a:xfrm>
        </p:spPr>
        <p:txBody>
          <a:bodyPr/>
          <a:lstStyle>
            <a:lvl1pPr indent="0">
              <a:defRPr sz="4800">
                <a:solidFill>
                  <a:srgbClr val="FFD624"/>
                </a:solidFill>
              </a:defRPr>
            </a:lvl1pPr>
          </a:lstStyle>
          <a:p>
            <a:r>
              <a:rPr lang="el-GR"/>
              <a:t>Kλικ για επεξεργασία του τίτλου</a:t>
            </a:r>
            <a:endParaRPr lang="en-GB" dirty="0"/>
          </a:p>
        </p:txBody>
      </p:sp>
      <p:sp>
        <p:nvSpPr>
          <p:cNvPr id="3" name="Content Placeholder 2"/>
          <p:cNvSpPr>
            <a:spLocks noGrp="1"/>
          </p:cNvSpPr>
          <p:nvPr>
            <p:ph idx="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177341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id="{244C5225-9522-41BA-9079-A7DA3166131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08625" y="6237288"/>
            <a:ext cx="33845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Grp="1" noChangeArrowheads="1"/>
          </p:cNvSpPr>
          <p:nvPr>
            <p:ph type="title"/>
          </p:nvPr>
        </p:nvSpPr>
        <p:spPr bwMode="auto">
          <a:xfrm>
            <a:off x="468313" y="44103"/>
            <a:ext cx="8229600" cy="936625"/>
          </a:xfrm>
          <a:prstGeom prst="rect">
            <a:avLst/>
          </a:prstGeom>
          <a:noFill/>
          <a:ln w="9525">
            <a:noFill/>
            <a:miter lim="800000"/>
            <a:headEnd/>
            <a:tailEnd/>
          </a:ln>
        </p:spPr>
        <p:txBody>
          <a:bodyPr/>
          <a:lstStyle/>
          <a:p>
            <a:pPr lvl="0"/>
            <a:r>
              <a:rPr lang="en-GB" dirty="0"/>
              <a:t>Slide title</a:t>
            </a:r>
          </a:p>
        </p:txBody>
      </p:sp>
      <p:sp>
        <p:nvSpPr>
          <p:cNvPr id="12" name="Rectangle 3"/>
          <p:cNvSpPr>
            <a:spLocks noGrp="1" noChangeArrowheads="1"/>
          </p:cNvSpPr>
          <p:nvPr>
            <p:ph idx="1"/>
          </p:nvPr>
        </p:nvSpPr>
        <p:spPr bwMode="auto">
          <a:xfrm>
            <a:off x="457200" y="1052736"/>
            <a:ext cx="8229600" cy="4968652"/>
          </a:xfrm>
          <a:prstGeom prst="rect">
            <a:avLst/>
          </a:prstGeom>
          <a:noFill/>
          <a:ln w="9525">
            <a:noFill/>
            <a:miter lim="800000"/>
            <a:headEnd/>
            <a:tailEnd/>
          </a:ln>
        </p:spPr>
        <p:txBody>
          <a:bodyPr/>
          <a:lstStyle>
            <a:lvl2pPr>
              <a:buSzPct val="75000"/>
              <a:defRPr/>
            </a:lvl2pPr>
          </a:lstStyle>
          <a:p>
            <a:pPr lvl="0"/>
            <a:r>
              <a:rPr lang="fr-BE" dirty="0" err="1"/>
              <a:t>Level</a:t>
            </a:r>
            <a:r>
              <a:rPr lang="fr-BE" dirty="0"/>
              <a:t> 1</a:t>
            </a:r>
            <a:endParaRPr lang="en-GB" dirty="0"/>
          </a:p>
          <a:p>
            <a:pPr lvl="1"/>
            <a:r>
              <a:rPr lang="en-GB" dirty="0"/>
              <a:t>Level 2</a:t>
            </a:r>
          </a:p>
          <a:p>
            <a:pPr lvl="2"/>
            <a:r>
              <a:rPr lang="en-GB" dirty="0"/>
              <a:t>Level 3</a:t>
            </a:r>
          </a:p>
          <a:p>
            <a:pPr lvl="3"/>
            <a:r>
              <a:rPr lang="fr-BE" dirty="0" err="1"/>
              <a:t>Level</a:t>
            </a:r>
            <a:r>
              <a:rPr lang="fr-BE" dirty="0"/>
              <a:t> 4</a:t>
            </a:r>
          </a:p>
          <a:p>
            <a:pPr lvl="4"/>
            <a:r>
              <a:rPr lang="fr-BE" dirty="0" err="1"/>
              <a:t>Level</a:t>
            </a:r>
            <a:r>
              <a:rPr lang="fr-BE" dirty="0"/>
              <a:t> 5</a:t>
            </a:r>
            <a:endParaRPr lang="en-GB" dirty="0"/>
          </a:p>
          <a:p>
            <a:pPr lvl="3"/>
            <a:endParaRPr lang="en-GB" dirty="0"/>
          </a:p>
        </p:txBody>
      </p:sp>
      <p:sp>
        <p:nvSpPr>
          <p:cNvPr id="5" name="Rectangle 5">
            <a:extLst>
              <a:ext uri="{FF2B5EF4-FFF2-40B4-BE49-F238E27FC236}">
                <a16:creationId xmlns:a16="http://schemas.microsoft.com/office/drawing/2014/main" id="{606F2865-9433-44EF-A79E-41D39FB1B55F}"/>
              </a:ext>
            </a:extLst>
          </p:cNvPr>
          <p:cNvSpPr>
            <a:spLocks noGrp="1" noChangeArrowheads="1"/>
          </p:cNvSpPr>
          <p:nvPr>
            <p:ph type="ftr" sz="quarter" idx="10"/>
          </p:nvPr>
        </p:nvSpPr>
        <p:spPr bwMode="auto">
          <a:xfrm>
            <a:off x="468313" y="6237288"/>
            <a:ext cx="3455987"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eaLnBrk="1" hangingPunct="1">
              <a:defRPr lang="en-GB" sz="1200" b="0" kern="1200" smtClean="0">
                <a:solidFill>
                  <a:srgbClr val="0F5494"/>
                </a:solidFill>
                <a:latin typeface="+mj-lt"/>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F5494"/>
                </a:solidFill>
                <a:effectLst/>
                <a:uLnTx/>
                <a:uFillTx/>
                <a:latin typeface="Verdana"/>
                <a:ea typeface="+mn-ea"/>
                <a:cs typeface="+mn-cs"/>
              </a:rPr>
              <a:t>5th Partner’s meeting_2019/04/12</a:t>
            </a:r>
          </a:p>
        </p:txBody>
      </p:sp>
      <p:sp>
        <p:nvSpPr>
          <p:cNvPr id="6" name="Rectangle 6">
            <a:extLst>
              <a:ext uri="{FF2B5EF4-FFF2-40B4-BE49-F238E27FC236}">
                <a16:creationId xmlns:a16="http://schemas.microsoft.com/office/drawing/2014/main" id="{DE4CD8F3-AF6A-49FC-90D6-659B7B1580AD}"/>
              </a:ext>
            </a:extLst>
          </p:cNvPr>
          <p:cNvSpPr>
            <a:spLocks noGrp="1" noChangeArrowheads="1"/>
          </p:cNvSpPr>
          <p:nvPr>
            <p:ph type="sldNum" sz="quarter" idx="11"/>
          </p:nvPr>
        </p:nvSpPr>
        <p:spPr bwMode="auto">
          <a:xfrm>
            <a:off x="4067175" y="6237288"/>
            <a:ext cx="100965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200" b="0">
                <a:solidFill>
                  <a:srgbClr val="0F5494"/>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6EA01FCA-4BAE-40F7-8ACD-BE8E33E4BB82}" type="slidenum">
              <a:rPr kumimoji="0" lang="en-GB" altLang="el-GR" sz="1200" b="0" i="0" u="none" strike="noStrike" kern="1200" cap="none" spc="0" normalizeH="0" baseline="0" noProof="0">
                <a:ln>
                  <a:noFill/>
                </a:ln>
                <a:solidFill>
                  <a:srgbClr val="0F5494"/>
                </a:solidFill>
                <a:effectLst/>
                <a:uLnTx/>
                <a:uFillTx/>
                <a:latin typeface="Verdana" panose="020B060403050404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GB" altLang="el-GR" sz="1200" b="0" i="0" u="none" strike="noStrike" kern="1200" cap="none" spc="0" normalizeH="0" baseline="0" noProof="0">
              <a:ln>
                <a:noFill/>
              </a:ln>
              <a:solidFill>
                <a:srgbClr val="0F5494"/>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680565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923C14-C296-4414-BD21-96464F5981E7}"/>
              </a:ext>
            </a:extLst>
          </p:cNvPr>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lvl1pPr defTabSz="457200">
              <a:defRPr sz="7600" b="1">
                <a:solidFill>
                  <a:srgbClr val="FFD624"/>
                </a:solidFill>
                <a:latin typeface="Verdana" panose="020B0604030504040204" pitchFamily="34" charset="0"/>
                <a:cs typeface="Arial" panose="020B0604020202020204" pitchFamily="34" charset="0"/>
              </a:defRPr>
            </a:lvl1pPr>
            <a:lvl2pPr marL="742950" indent="-285750" defTabSz="457200">
              <a:defRPr sz="7600" b="1">
                <a:solidFill>
                  <a:srgbClr val="FFD624"/>
                </a:solidFill>
                <a:latin typeface="Verdana" panose="020B0604030504040204" pitchFamily="34" charset="0"/>
                <a:cs typeface="Arial" panose="020B0604020202020204" pitchFamily="34" charset="0"/>
              </a:defRPr>
            </a:lvl2pPr>
            <a:lvl3pPr marL="1143000" indent="-228600" defTabSz="457200">
              <a:defRPr sz="7600" b="1">
                <a:solidFill>
                  <a:srgbClr val="FFD624"/>
                </a:solidFill>
                <a:latin typeface="Verdana" panose="020B0604030504040204" pitchFamily="34" charset="0"/>
                <a:cs typeface="Arial" panose="020B0604020202020204" pitchFamily="34" charset="0"/>
              </a:defRPr>
            </a:lvl3pPr>
            <a:lvl4pPr marL="1600200" indent="-228600" defTabSz="457200">
              <a:defRPr sz="7600" b="1">
                <a:solidFill>
                  <a:srgbClr val="FFD624"/>
                </a:solidFill>
                <a:latin typeface="Verdana" panose="020B0604030504040204" pitchFamily="34" charset="0"/>
                <a:cs typeface="Arial" panose="020B0604020202020204" pitchFamily="34" charset="0"/>
              </a:defRPr>
            </a:lvl4pPr>
            <a:lvl5pPr marL="2057400" indent="-228600" defTabSz="457200">
              <a:defRPr sz="7600" b="1">
                <a:solidFill>
                  <a:srgbClr val="FFD624"/>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l-GR"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pic>
        <p:nvPicPr>
          <p:cNvPr id="5" name="Picture 6" descr="LOGO CE-EN-quadri.eps">
            <a:extLst>
              <a:ext uri="{FF2B5EF4-FFF2-40B4-BE49-F238E27FC236}">
                <a16:creationId xmlns:a16="http://schemas.microsoft.com/office/drawing/2014/main" id="{BF5BE3BF-59B9-4D32-9814-D9C0680A59F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05250" y="309563"/>
            <a:ext cx="15843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DA2C3BF-4BE5-4C2A-A50D-A0E110BAF171}"/>
              </a:ext>
            </a:extLst>
          </p:cNvPr>
          <p:cNvSpPr/>
          <p:nvPr userDrawn="1"/>
        </p:nvSpPr>
        <p:spPr>
          <a:xfrm>
            <a:off x="4230688" y="6669088"/>
            <a:ext cx="684212"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EC Square Sans Pro" pitchFamily="34" charset="0"/>
              <a:ea typeface="+mn-ea"/>
              <a:cs typeface="+mn-cs"/>
            </a:endParaRPr>
          </a:p>
        </p:txBody>
      </p:sp>
      <p:sp>
        <p:nvSpPr>
          <p:cNvPr id="2" name="Title 1"/>
          <p:cNvSpPr>
            <a:spLocks noGrp="1"/>
          </p:cNvSpPr>
          <p:nvPr>
            <p:ph type="title"/>
          </p:nvPr>
        </p:nvSpPr>
        <p:spPr>
          <a:xfrm>
            <a:off x="4139952" y="1700808"/>
            <a:ext cx="4536504" cy="2016224"/>
          </a:xfrm>
        </p:spPr>
        <p:txBody>
          <a:bodyPr/>
          <a:lstStyle>
            <a:lvl1pPr indent="0">
              <a:defRPr sz="4800">
                <a:solidFill>
                  <a:srgbClr val="FFD624"/>
                </a:solidFill>
              </a:defRPr>
            </a:lvl1pPr>
          </a:lstStyle>
          <a:p>
            <a:r>
              <a:rPr lang="el-GR"/>
              <a:t>Kλικ για επεξεργασία του τίτλου</a:t>
            </a:r>
            <a:endParaRPr lang="en-GB" dirty="0"/>
          </a:p>
        </p:txBody>
      </p:sp>
      <p:sp>
        <p:nvSpPr>
          <p:cNvPr id="3" name="Content Placeholder 2"/>
          <p:cNvSpPr>
            <a:spLocks noGrp="1"/>
          </p:cNvSpPr>
          <p:nvPr>
            <p:ph idx="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940818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id="{244C5225-9522-41BA-9079-A7DA3166131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08625" y="6237288"/>
            <a:ext cx="33845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Grp="1" noChangeArrowheads="1"/>
          </p:cNvSpPr>
          <p:nvPr>
            <p:ph type="title"/>
          </p:nvPr>
        </p:nvSpPr>
        <p:spPr bwMode="auto">
          <a:xfrm>
            <a:off x="468313" y="44103"/>
            <a:ext cx="8229600" cy="936625"/>
          </a:xfrm>
          <a:prstGeom prst="rect">
            <a:avLst/>
          </a:prstGeom>
          <a:noFill/>
          <a:ln w="9525">
            <a:noFill/>
            <a:miter lim="800000"/>
            <a:headEnd/>
            <a:tailEnd/>
          </a:ln>
        </p:spPr>
        <p:txBody>
          <a:bodyPr/>
          <a:lstStyle/>
          <a:p>
            <a:pPr lvl="0"/>
            <a:r>
              <a:rPr lang="en-GB" dirty="0"/>
              <a:t>Slide title</a:t>
            </a:r>
          </a:p>
        </p:txBody>
      </p:sp>
      <p:sp>
        <p:nvSpPr>
          <p:cNvPr id="12" name="Rectangle 3"/>
          <p:cNvSpPr>
            <a:spLocks noGrp="1" noChangeArrowheads="1"/>
          </p:cNvSpPr>
          <p:nvPr>
            <p:ph idx="1"/>
          </p:nvPr>
        </p:nvSpPr>
        <p:spPr bwMode="auto">
          <a:xfrm>
            <a:off x="457200" y="1052736"/>
            <a:ext cx="8229600" cy="4968652"/>
          </a:xfrm>
          <a:prstGeom prst="rect">
            <a:avLst/>
          </a:prstGeom>
          <a:noFill/>
          <a:ln w="9525">
            <a:noFill/>
            <a:miter lim="800000"/>
            <a:headEnd/>
            <a:tailEnd/>
          </a:ln>
        </p:spPr>
        <p:txBody>
          <a:bodyPr/>
          <a:lstStyle>
            <a:lvl2pPr>
              <a:buSzPct val="75000"/>
              <a:defRPr/>
            </a:lvl2pPr>
          </a:lstStyle>
          <a:p>
            <a:pPr lvl="0"/>
            <a:r>
              <a:rPr lang="fr-BE" dirty="0" err="1"/>
              <a:t>Level</a:t>
            </a:r>
            <a:r>
              <a:rPr lang="fr-BE" dirty="0"/>
              <a:t> 1</a:t>
            </a:r>
            <a:endParaRPr lang="en-GB" dirty="0"/>
          </a:p>
          <a:p>
            <a:pPr lvl="1"/>
            <a:r>
              <a:rPr lang="en-GB" dirty="0"/>
              <a:t>Level 2</a:t>
            </a:r>
          </a:p>
          <a:p>
            <a:pPr lvl="2"/>
            <a:r>
              <a:rPr lang="en-GB" dirty="0"/>
              <a:t>Level 3</a:t>
            </a:r>
          </a:p>
          <a:p>
            <a:pPr lvl="3"/>
            <a:r>
              <a:rPr lang="fr-BE" dirty="0" err="1"/>
              <a:t>Level</a:t>
            </a:r>
            <a:r>
              <a:rPr lang="fr-BE" dirty="0"/>
              <a:t> 4</a:t>
            </a:r>
          </a:p>
          <a:p>
            <a:pPr lvl="4"/>
            <a:r>
              <a:rPr lang="fr-BE" dirty="0" err="1"/>
              <a:t>Level</a:t>
            </a:r>
            <a:r>
              <a:rPr lang="fr-BE" dirty="0"/>
              <a:t> 5</a:t>
            </a:r>
            <a:endParaRPr lang="en-GB" dirty="0"/>
          </a:p>
          <a:p>
            <a:pPr lvl="3"/>
            <a:endParaRPr lang="en-GB" dirty="0"/>
          </a:p>
        </p:txBody>
      </p:sp>
      <p:sp>
        <p:nvSpPr>
          <p:cNvPr id="5" name="Rectangle 5">
            <a:extLst>
              <a:ext uri="{FF2B5EF4-FFF2-40B4-BE49-F238E27FC236}">
                <a16:creationId xmlns:a16="http://schemas.microsoft.com/office/drawing/2014/main" id="{606F2865-9433-44EF-A79E-41D39FB1B55F}"/>
              </a:ext>
            </a:extLst>
          </p:cNvPr>
          <p:cNvSpPr>
            <a:spLocks noGrp="1" noChangeArrowheads="1"/>
          </p:cNvSpPr>
          <p:nvPr>
            <p:ph type="ftr" sz="quarter" idx="10"/>
          </p:nvPr>
        </p:nvSpPr>
        <p:spPr bwMode="auto">
          <a:xfrm>
            <a:off x="468313" y="6237288"/>
            <a:ext cx="3455987"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eaLnBrk="1" hangingPunct="1">
              <a:defRPr lang="en-GB" sz="1200" b="0" kern="1200" smtClean="0">
                <a:solidFill>
                  <a:srgbClr val="0F5494"/>
                </a:solidFill>
                <a:latin typeface="+mj-lt"/>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F5494"/>
                </a:solidFill>
                <a:effectLst/>
                <a:uLnTx/>
                <a:uFillTx/>
                <a:latin typeface="Verdana"/>
                <a:ea typeface="+mn-ea"/>
                <a:cs typeface="+mn-cs"/>
              </a:rPr>
              <a:t>5th Partner’s meeting_2019/04/12</a:t>
            </a:r>
          </a:p>
        </p:txBody>
      </p:sp>
      <p:sp>
        <p:nvSpPr>
          <p:cNvPr id="6" name="Rectangle 6">
            <a:extLst>
              <a:ext uri="{FF2B5EF4-FFF2-40B4-BE49-F238E27FC236}">
                <a16:creationId xmlns:a16="http://schemas.microsoft.com/office/drawing/2014/main" id="{DE4CD8F3-AF6A-49FC-90D6-659B7B1580AD}"/>
              </a:ext>
            </a:extLst>
          </p:cNvPr>
          <p:cNvSpPr>
            <a:spLocks noGrp="1" noChangeArrowheads="1"/>
          </p:cNvSpPr>
          <p:nvPr>
            <p:ph type="sldNum" sz="quarter" idx="11"/>
          </p:nvPr>
        </p:nvSpPr>
        <p:spPr bwMode="auto">
          <a:xfrm>
            <a:off x="4067175" y="6237288"/>
            <a:ext cx="100965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200" b="0">
                <a:solidFill>
                  <a:srgbClr val="0F5494"/>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6EA01FCA-4BAE-40F7-8ACD-BE8E33E4BB82}" type="slidenum">
              <a:rPr kumimoji="0" lang="en-GB" altLang="el-GR" sz="1200" b="0" i="0" u="none" strike="noStrike" kern="1200" cap="none" spc="0" normalizeH="0" baseline="0" noProof="0">
                <a:ln>
                  <a:noFill/>
                </a:ln>
                <a:solidFill>
                  <a:srgbClr val="0F5494"/>
                </a:solidFill>
                <a:effectLst/>
                <a:uLnTx/>
                <a:uFillTx/>
                <a:latin typeface="Verdana" panose="020B060403050404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GB" altLang="el-GR" sz="1200" b="0" i="0" u="none" strike="noStrike" kern="1200" cap="none" spc="0" normalizeH="0" baseline="0" noProof="0">
              <a:ln>
                <a:noFill/>
              </a:ln>
              <a:solidFill>
                <a:srgbClr val="0F5494"/>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34650455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923C14-C296-4414-BD21-96464F5981E7}"/>
              </a:ext>
            </a:extLst>
          </p:cNvPr>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lvl1pPr defTabSz="457200">
              <a:defRPr sz="7600" b="1">
                <a:solidFill>
                  <a:srgbClr val="FFD624"/>
                </a:solidFill>
                <a:latin typeface="Verdana" panose="020B0604030504040204" pitchFamily="34" charset="0"/>
                <a:cs typeface="Arial" panose="020B0604020202020204" pitchFamily="34" charset="0"/>
              </a:defRPr>
            </a:lvl1pPr>
            <a:lvl2pPr marL="742950" indent="-285750" defTabSz="457200">
              <a:defRPr sz="7600" b="1">
                <a:solidFill>
                  <a:srgbClr val="FFD624"/>
                </a:solidFill>
                <a:latin typeface="Verdana" panose="020B0604030504040204" pitchFamily="34" charset="0"/>
                <a:cs typeface="Arial" panose="020B0604020202020204" pitchFamily="34" charset="0"/>
              </a:defRPr>
            </a:lvl2pPr>
            <a:lvl3pPr marL="1143000" indent="-228600" defTabSz="457200">
              <a:defRPr sz="7600" b="1">
                <a:solidFill>
                  <a:srgbClr val="FFD624"/>
                </a:solidFill>
                <a:latin typeface="Verdana" panose="020B0604030504040204" pitchFamily="34" charset="0"/>
                <a:cs typeface="Arial" panose="020B0604020202020204" pitchFamily="34" charset="0"/>
              </a:defRPr>
            </a:lvl3pPr>
            <a:lvl4pPr marL="1600200" indent="-228600" defTabSz="457200">
              <a:defRPr sz="7600" b="1">
                <a:solidFill>
                  <a:srgbClr val="FFD624"/>
                </a:solidFill>
                <a:latin typeface="Verdana" panose="020B0604030504040204" pitchFamily="34" charset="0"/>
                <a:cs typeface="Arial" panose="020B0604020202020204" pitchFamily="34" charset="0"/>
              </a:defRPr>
            </a:lvl4pPr>
            <a:lvl5pPr marL="2057400" indent="-228600" defTabSz="457200">
              <a:defRPr sz="7600" b="1">
                <a:solidFill>
                  <a:srgbClr val="FFD624"/>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l-GR"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pic>
        <p:nvPicPr>
          <p:cNvPr id="5" name="Picture 6" descr="LOGO CE-EN-quadri.eps">
            <a:extLst>
              <a:ext uri="{FF2B5EF4-FFF2-40B4-BE49-F238E27FC236}">
                <a16:creationId xmlns:a16="http://schemas.microsoft.com/office/drawing/2014/main" id="{BF5BE3BF-59B9-4D32-9814-D9C0680A59F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05250" y="309563"/>
            <a:ext cx="15843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DA2C3BF-4BE5-4C2A-A50D-A0E110BAF171}"/>
              </a:ext>
            </a:extLst>
          </p:cNvPr>
          <p:cNvSpPr/>
          <p:nvPr userDrawn="1"/>
        </p:nvSpPr>
        <p:spPr>
          <a:xfrm>
            <a:off x="4230688" y="6669088"/>
            <a:ext cx="684212"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EC Square Sans Pro" pitchFamily="34" charset="0"/>
              <a:ea typeface="+mn-ea"/>
              <a:cs typeface="+mn-cs"/>
            </a:endParaRPr>
          </a:p>
        </p:txBody>
      </p:sp>
      <p:sp>
        <p:nvSpPr>
          <p:cNvPr id="2" name="Title 1"/>
          <p:cNvSpPr>
            <a:spLocks noGrp="1"/>
          </p:cNvSpPr>
          <p:nvPr>
            <p:ph type="title"/>
          </p:nvPr>
        </p:nvSpPr>
        <p:spPr>
          <a:xfrm>
            <a:off x="4139952" y="1700808"/>
            <a:ext cx="4536504" cy="2016224"/>
          </a:xfrm>
        </p:spPr>
        <p:txBody>
          <a:bodyPr/>
          <a:lstStyle>
            <a:lvl1pPr indent="0">
              <a:defRPr sz="4800">
                <a:solidFill>
                  <a:srgbClr val="FFD624"/>
                </a:solidFill>
              </a:defRPr>
            </a:lvl1pPr>
          </a:lstStyle>
          <a:p>
            <a:r>
              <a:rPr lang="el-GR"/>
              <a:t>Kλικ για επεξεργασία του τίτλου</a:t>
            </a:r>
            <a:endParaRPr lang="en-GB" dirty="0"/>
          </a:p>
        </p:txBody>
      </p:sp>
      <p:sp>
        <p:nvSpPr>
          <p:cNvPr id="3" name="Content Placeholder 2"/>
          <p:cNvSpPr>
            <a:spLocks noGrp="1"/>
          </p:cNvSpPr>
          <p:nvPr>
            <p:ph idx="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947900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id="{244C5225-9522-41BA-9079-A7DA3166131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08625" y="6237288"/>
            <a:ext cx="33845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Grp="1" noChangeArrowheads="1"/>
          </p:cNvSpPr>
          <p:nvPr>
            <p:ph type="title"/>
          </p:nvPr>
        </p:nvSpPr>
        <p:spPr bwMode="auto">
          <a:xfrm>
            <a:off x="468313" y="44103"/>
            <a:ext cx="8229600" cy="936625"/>
          </a:xfrm>
          <a:prstGeom prst="rect">
            <a:avLst/>
          </a:prstGeom>
          <a:noFill/>
          <a:ln w="9525">
            <a:noFill/>
            <a:miter lim="800000"/>
            <a:headEnd/>
            <a:tailEnd/>
          </a:ln>
        </p:spPr>
        <p:txBody>
          <a:bodyPr/>
          <a:lstStyle/>
          <a:p>
            <a:pPr lvl="0"/>
            <a:r>
              <a:rPr lang="en-GB" dirty="0"/>
              <a:t>Slide title</a:t>
            </a:r>
          </a:p>
        </p:txBody>
      </p:sp>
      <p:sp>
        <p:nvSpPr>
          <p:cNvPr id="12" name="Rectangle 3"/>
          <p:cNvSpPr>
            <a:spLocks noGrp="1" noChangeArrowheads="1"/>
          </p:cNvSpPr>
          <p:nvPr>
            <p:ph idx="1"/>
          </p:nvPr>
        </p:nvSpPr>
        <p:spPr bwMode="auto">
          <a:xfrm>
            <a:off x="457200" y="1052736"/>
            <a:ext cx="8229600" cy="4968652"/>
          </a:xfrm>
          <a:prstGeom prst="rect">
            <a:avLst/>
          </a:prstGeom>
          <a:noFill/>
          <a:ln w="9525">
            <a:noFill/>
            <a:miter lim="800000"/>
            <a:headEnd/>
            <a:tailEnd/>
          </a:ln>
        </p:spPr>
        <p:txBody>
          <a:bodyPr/>
          <a:lstStyle>
            <a:lvl2pPr>
              <a:buSzPct val="75000"/>
              <a:defRPr/>
            </a:lvl2pPr>
          </a:lstStyle>
          <a:p>
            <a:pPr lvl="0"/>
            <a:r>
              <a:rPr lang="fr-BE" dirty="0" err="1"/>
              <a:t>Level</a:t>
            </a:r>
            <a:r>
              <a:rPr lang="fr-BE" dirty="0"/>
              <a:t> 1</a:t>
            </a:r>
            <a:endParaRPr lang="en-GB" dirty="0"/>
          </a:p>
          <a:p>
            <a:pPr lvl="1"/>
            <a:r>
              <a:rPr lang="en-GB" dirty="0"/>
              <a:t>Level 2</a:t>
            </a:r>
          </a:p>
          <a:p>
            <a:pPr lvl="2"/>
            <a:r>
              <a:rPr lang="en-GB" dirty="0"/>
              <a:t>Level 3</a:t>
            </a:r>
          </a:p>
          <a:p>
            <a:pPr lvl="3"/>
            <a:r>
              <a:rPr lang="fr-BE" dirty="0" err="1"/>
              <a:t>Level</a:t>
            </a:r>
            <a:r>
              <a:rPr lang="fr-BE" dirty="0"/>
              <a:t> 4</a:t>
            </a:r>
          </a:p>
          <a:p>
            <a:pPr lvl="4"/>
            <a:r>
              <a:rPr lang="fr-BE" dirty="0" err="1"/>
              <a:t>Level</a:t>
            </a:r>
            <a:r>
              <a:rPr lang="fr-BE" dirty="0"/>
              <a:t> 5</a:t>
            </a:r>
            <a:endParaRPr lang="en-GB" dirty="0"/>
          </a:p>
          <a:p>
            <a:pPr lvl="3"/>
            <a:endParaRPr lang="en-GB" dirty="0"/>
          </a:p>
        </p:txBody>
      </p:sp>
      <p:sp>
        <p:nvSpPr>
          <p:cNvPr id="5" name="Rectangle 5">
            <a:extLst>
              <a:ext uri="{FF2B5EF4-FFF2-40B4-BE49-F238E27FC236}">
                <a16:creationId xmlns:a16="http://schemas.microsoft.com/office/drawing/2014/main" id="{606F2865-9433-44EF-A79E-41D39FB1B55F}"/>
              </a:ext>
            </a:extLst>
          </p:cNvPr>
          <p:cNvSpPr>
            <a:spLocks noGrp="1" noChangeArrowheads="1"/>
          </p:cNvSpPr>
          <p:nvPr>
            <p:ph type="ftr" sz="quarter" idx="10"/>
          </p:nvPr>
        </p:nvSpPr>
        <p:spPr bwMode="auto">
          <a:xfrm>
            <a:off x="468313" y="6237288"/>
            <a:ext cx="3455987"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eaLnBrk="1" hangingPunct="1">
              <a:defRPr lang="en-GB" sz="1200" b="0" kern="1200" smtClean="0">
                <a:solidFill>
                  <a:srgbClr val="0F5494"/>
                </a:solidFill>
                <a:latin typeface="+mj-lt"/>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F5494"/>
                </a:solidFill>
                <a:effectLst/>
                <a:uLnTx/>
                <a:uFillTx/>
                <a:latin typeface="Verdana"/>
                <a:ea typeface="+mn-ea"/>
                <a:cs typeface="+mn-cs"/>
              </a:rPr>
              <a:t>5th Partner’s meeting_2019/04/12</a:t>
            </a:r>
          </a:p>
        </p:txBody>
      </p:sp>
      <p:sp>
        <p:nvSpPr>
          <p:cNvPr id="6" name="Rectangle 6">
            <a:extLst>
              <a:ext uri="{FF2B5EF4-FFF2-40B4-BE49-F238E27FC236}">
                <a16:creationId xmlns:a16="http://schemas.microsoft.com/office/drawing/2014/main" id="{DE4CD8F3-AF6A-49FC-90D6-659B7B1580AD}"/>
              </a:ext>
            </a:extLst>
          </p:cNvPr>
          <p:cNvSpPr>
            <a:spLocks noGrp="1" noChangeArrowheads="1"/>
          </p:cNvSpPr>
          <p:nvPr>
            <p:ph type="sldNum" sz="quarter" idx="11"/>
          </p:nvPr>
        </p:nvSpPr>
        <p:spPr bwMode="auto">
          <a:xfrm>
            <a:off x="4067175" y="6237288"/>
            <a:ext cx="100965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200" b="0">
                <a:solidFill>
                  <a:srgbClr val="0F5494"/>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6EA01FCA-4BAE-40F7-8ACD-BE8E33E4BB82}" type="slidenum">
              <a:rPr kumimoji="0" lang="en-GB" altLang="el-GR" sz="1200" b="0" i="0" u="none" strike="noStrike" kern="1200" cap="none" spc="0" normalizeH="0" baseline="0" noProof="0">
                <a:ln>
                  <a:noFill/>
                </a:ln>
                <a:solidFill>
                  <a:srgbClr val="0F5494"/>
                </a:solidFill>
                <a:effectLst/>
                <a:uLnTx/>
                <a:uFillTx/>
                <a:latin typeface="Verdana" panose="020B060403050404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GB" altLang="el-GR" sz="1200" b="0" i="0" u="none" strike="noStrike" kern="1200" cap="none" spc="0" normalizeH="0" baseline="0" noProof="0">
              <a:ln>
                <a:noFill/>
              </a:ln>
              <a:solidFill>
                <a:srgbClr val="0F5494"/>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512822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923C14-C296-4414-BD21-96464F5981E7}"/>
              </a:ext>
            </a:extLst>
          </p:cNvPr>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lvl1pPr defTabSz="457200">
              <a:defRPr sz="7600" b="1">
                <a:solidFill>
                  <a:srgbClr val="FFD624"/>
                </a:solidFill>
                <a:latin typeface="Verdana" panose="020B0604030504040204" pitchFamily="34" charset="0"/>
                <a:cs typeface="Arial" panose="020B0604020202020204" pitchFamily="34" charset="0"/>
              </a:defRPr>
            </a:lvl1pPr>
            <a:lvl2pPr marL="742950" indent="-285750" defTabSz="457200">
              <a:defRPr sz="7600" b="1">
                <a:solidFill>
                  <a:srgbClr val="FFD624"/>
                </a:solidFill>
                <a:latin typeface="Verdana" panose="020B0604030504040204" pitchFamily="34" charset="0"/>
                <a:cs typeface="Arial" panose="020B0604020202020204" pitchFamily="34" charset="0"/>
              </a:defRPr>
            </a:lvl2pPr>
            <a:lvl3pPr marL="1143000" indent="-228600" defTabSz="457200">
              <a:defRPr sz="7600" b="1">
                <a:solidFill>
                  <a:srgbClr val="FFD624"/>
                </a:solidFill>
                <a:latin typeface="Verdana" panose="020B0604030504040204" pitchFamily="34" charset="0"/>
                <a:cs typeface="Arial" panose="020B0604020202020204" pitchFamily="34" charset="0"/>
              </a:defRPr>
            </a:lvl3pPr>
            <a:lvl4pPr marL="1600200" indent="-228600" defTabSz="457200">
              <a:defRPr sz="7600" b="1">
                <a:solidFill>
                  <a:srgbClr val="FFD624"/>
                </a:solidFill>
                <a:latin typeface="Verdana" panose="020B0604030504040204" pitchFamily="34" charset="0"/>
                <a:cs typeface="Arial" panose="020B0604020202020204" pitchFamily="34" charset="0"/>
              </a:defRPr>
            </a:lvl4pPr>
            <a:lvl5pPr marL="2057400" indent="-228600" defTabSz="457200">
              <a:defRPr sz="7600" b="1">
                <a:solidFill>
                  <a:srgbClr val="FFD624"/>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l-GR"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pic>
        <p:nvPicPr>
          <p:cNvPr id="5" name="Picture 6" descr="LOGO CE-EN-quadri.eps">
            <a:extLst>
              <a:ext uri="{FF2B5EF4-FFF2-40B4-BE49-F238E27FC236}">
                <a16:creationId xmlns:a16="http://schemas.microsoft.com/office/drawing/2014/main" id="{BF5BE3BF-59B9-4D32-9814-D9C0680A59F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05250" y="309563"/>
            <a:ext cx="15843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DA2C3BF-4BE5-4C2A-A50D-A0E110BAF171}"/>
              </a:ext>
            </a:extLst>
          </p:cNvPr>
          <p:cNvSpPr/>
          <p:nvPr userDrawn="1"/>
        </p:nvSpPr>
        <p:spPr>
          <a:xfrm>
            <a:off x="4230688" y="6669088"/>
            <a:ext cx="684212"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EC Square Sans Pro" pitchFamily="34" charset="0"/>
              <a:ea typeface="+mn-ea"/>
              <a:cs typeface="+mn-cs"/>
            </a:endParaRPr>
          </a:p>
        </p:txBody>
      </p:sp>
      <p:sp>
        <p:nvSpPr>
          <p:cNvPr id="2" name="Title 1"/>
          <p:cNvSpPr>
            <a:spLocks noGrp="1"/>
          </p:cNvSpPr>
          <p:nvPr>
            <p:ph type="title"/>
          </p:nvPr>
        </p:nvSpPr>
        <p:spPr>
          <a:xfrm>
            <a:off x="4139952" y="1700808"/>
            <a:ext cx="4536504" cy="2016224"/>
          </a:xfrm>
        </p:spPr>
        <p:txBody>
          <a:bodyPr/>
          <a:lstStyle>
            <a:lvl1pPr indent="0">
              <a:defRPr sz="4800">
                <a:solidFill>
                  <a:srgbClr val="FFD624"/>
                </a:solidFill>
              </a:defRPr>
            </a:lvl1pPr>
          </a:lstStyle>
          <a:p>
            <a:r>
              <a:rPr lang="el-GR"/>
              <a:t>Kλικ για επεξεργασία του τίτλου</a:t>
            </a:r>
            <a:endParaRPr lang="en-GB" dirty="0"/>
          </a:p>
        </p:txBody>
      </p:sp>
      <p:sp>
        <p:nvSpPr>
          <p:cNvPr id="3" name="Content Placeholder 2"/>
          <p:cNvSpPr>
            <a:spLocks noGrp="1"/>
          </p:cNvSpPr>
          <p:nvPr>
            <p:ph idx="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34236852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id="{244C5225-9522-41BA-9079-A7DA3166131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08625" y="6237288"/>
            <a:ext cx="33845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Grp="1" noChangeArrowheads="1"/>
          </p:cNvSpPr>
          <p:nvPr>
            <p:ph type="title"/>
          </p:nvPr>
        </p:nvSpPr>
        <p:spPr bwMode="auto">
          <a:xfrm>
            <a:off x="468313" y="44103"/>
            <a:ext cx="8229600" cy="936625"/>
          </a:xfrm>
          <a:prstGeom prst="rect">
            <a:avLst/>
          </a:prstGeom>
          <a:noFill/>
          <a:ln w="9525">
            <a:noFill/>
            <a:miter lim="800000"/>
            <a:headEnd/>
            <a:tailEnd/>
          </a:ln>
        </p:spPr>
        <p:txBody>
          <a:bodyPr/>
          <a:lstStyle/>
          <a:p>
            <a:pPr lvl="0"/>
            <a:r>
              <a:rPr lang="en-GB" dirty="0"/>
              <a:t>Slide title</a:t>
            </a:r>
          </a:p>
        </p:txBody>
      </p:sp>
      <p:sp>
        <p:nvSpPr>
          <p:cNvPr id="12" name="Rectangle 3"/>
          <p:cNvSpPr>
            <a:spLocks noGrp="1" noChangeArrowheads="1"/>
          </p:cNvSpPr>
          <p:nvPr>
            <p:ph idx="1"/>
          </p:nvPr>
        </p:nvSpPr>
        <p:spPr bwMode="auto">
          <a:xfrm>
            <a:off x="457200" y="1052736"/>
            <a:ext cx="8229600" cy="4968652"/>
          </a:xfrm>
          <a:prstGeom prst="rect">
            <a:avLst/>
          </a:prstGeom>
          <a:noFill/>
          <a:ln w="9525">
            <a:noFill/>
            <a:miter lim="800000"/>
            <a:headEnd/>
            <a:tailEnd/>
          </a:ln>
        </p:spPr>
        <p:txBody>
          <a:bodyPr/>
          <a:lstStyle>
            <a:lvl2pPr>
              <a:buSzPct val="75000"/>
              <a:defRPr/>
            </a:lvl2pPr>
          </a:lstStyle>
          <a:p>
            <a:pPr lvl="0"/>
            <a:r>
              <a:rPr lang="fr-BE" dirty="0" err="1"/>
              <a:t>Level</a:t>
            </a:r>
            <a:r>
              <a:rPr lang="fr-BE" dirty="0"/>
              <a:t> 1</a:t>
            </a:r>
            <a:endParaRPr lang="en-GB" dirty="0"/>
          </a:p>
          <a:p>
            <a:pPr lvl="1"/>
            <a:r>
              <a:rPr lang="en-GB" dirty="0"/>
              <a:t>Level 2</a:t>
            </a:r>
          </a:p>
          <a:p>
            <a:pPr lvl="2"/>
            <a:r>
              <a:rPr lang="en-GB" dirty="0"/>
              <a:t>Level 3</a:t>
            </a:r>
          </a:p>
          <a:p>
            <a:pPr lvl="3"/>
            <a:r>
              <a:rPr lang="fr-BE" dirty="0" err="1"/>
              <a:t>Level</a:t>
            </a:r>
            <a:r>
              <a:rPr lang="fr-BE" dirty="0"/>
              <a:t> 4</a:t>
            </a:r>
          </a:p>
          <a:p>
            <a:pPr lvl="4"/>
            <a:r>
              <a:rPr lang="fr-BE" dirty="0" err="1"/>
              <a:t>Level</a:t>
            </a:r>
            <a:r>
              <a:rPr lang="fr-BE" dirty="0"/>
              <a:t> 5</a:t>
            </a:r>
            <a:endParaRPr lang="en-GB" dirty="0"/>
          </a:p>
          <a:p>
            <a:pPr lvl="3"/>
            <a:endParaRPr lang="en-GB" dirty="0"/>
          </a:p>
        </p:txBody>
      </p:sp>
      <p:sp>
        <p:nvSpPr>
          <p:cNvPr id="5" name="Rectangle 5">
            <a:extLst>
              <a:ext uri="{FF2B5EF4-FFF2-40B4-BE49-F238E27FC236}">
                <a16:creationId xmlns:a16="http://schemas.microsoft.com/office/drawing/2014/main" id="{606F2865-9433-44EF-A79E-41D39FB1B55F}"/>
              </a:ext>
            </a:extLst>
          </p:cNvPr>
          <p:cNvSpPr>
            <a:spLocks noGrp="1" noChangeArrowheads="1"/>
          </p:cNvSpPr>
          <p:nvPr>
            <p:ph type="ftr" sz="quarter" idx="10"/>
          </p:nvPr>
        </p:nvSpPr>
        <p:spPr bwMode="auto">
          <a:xfrm>
            <a:off x="468313" y="6237288"/>
            <a:ext cx="3455987"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eaLnBrk="1" hangingPunct="1">
              <a:defRPr lang="en-GB" sz="1200" b="0" kern="1200" smtClean="0">
                <a:solidFill>
                  <a:srgbClr val="0F5494"/>
                </a:solidFill>
                <a:latin typeface="+mj-lt"/>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F5494"/>
                </a:solidFill>
                <a:effectLst/>
                <a:uLnTx/>
                <a:uFillTx/>
                <a:latin typeface="Verdana"/>
                <a:ea typeface="+mn-ea"/>
                <a:cs typeface="+mn-cs"/>
              </a:rPr>
              <a:t>5th Partner’s meeting_2019/04/12</a:t>
            </a:r>
          </a:p>
        </p:txBody>
      </p:sp>
      <p:sp>
        <p:nvSpPr>
          <p:cNvPr id="6" name="Rectangle 6">
            <a:extLst>
              <a:ext uri="{FF2B5EF4-FFF2-40B4-BE49-F238E27FC236}">
                <a16:creationId xmlns:a16="http://schemas.microsoft.com/office/drawing/2014/main" id="{DE4CD8F3-AF6A-49FC-90D6-659B7B1580AD}"/>
              </a:ext>
            </a:extLst>
          </p:cNvPr>
          <p:cNvSpPr>
            <a:spLocks noGrp="1" noChangeArrowheads="1"/>
          </p:cNvSpPr>
          <p:nvPr>
            <p:ph type="sldNum" sz="quarter" idx="11"/>
          </p:nvPr>
        </p:nvSpPr>
        <p:spPr bwMode="auto">
          <a:xfrm>
            <a:off x="4067175" y="6237288"/>
            <a:ext cx="100965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200" b="0">
                <a:solidFill>
                  <a:srgbClr val="0F5494"/>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6EA01FCA-4BAE-40F7-8ACD-BE8E33E4BB82}" type="slidenum">
              <a:rPr kumimoji="0" lang="en-GB" altLang="el-GR" sz="1200" b="0" i="0" u="none" strike="noStrike" kern="1200" cap="none" spc="0" normalizeH="0" baseline="0" noProof="0">
                <a:ln>
                  <a:noFill/>
                </a:ln>
                <a:solidFill>
                  <a:srgbClr val="0F5494"/>
                </a:solidFill>
                <a:effectLst/>
                <a:uLnTx/>
                <a:uFillTx/>
                <a:latin typeface="Verdana" panose="020B060403050404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GB" altLang="el-GR" sz="1200" b="0" i="0" u="none" strike="noStrike" kern="1200" cap="none" spc="0" normalizeH="0" baseline="0" noProof="0">
              <a:ln>
                <a:noFill/>
              </a:ln>
              <a:solidFill>
                <a:srgbClr val="0F5494"/>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1553416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p:cNvPr>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lvl1pPr defTabSz="457200">
              <a:defRPr sz="7600" b="1">
                <a:solidFill>
                  <a:srgbClr val="FFD624"/>
                </a:solidFill>
                <a:latin typeface="Verdana" panose="020B0604030504040204" pitchFamily="34" charset="0"/>
                <a:cs typeface="Arial" panose="020B0604020202020204" pitchFamily="34" charset="0"/>
              </a:defRPr>
            </a:lvl1pPr>
            <a:lvl2pPr marL="742950" indent="-285750" defTabSz="457200">
              <a:defRPr sz="7600" b="1">
                <a:solidFill>
                  <a:srgbClr val="FFD624"/>
                </a:solidFill>
                <a:latin typeface="Verdana" panose="020B0604030504040204" pitchFamily="34" charset="0"/>
                <a:cs typeface="Arial" panose="020B0604020202020204" pitchFamily="34" charset="0"/>
              </a:defRPr>
            </a:lvl2pPr>
            <a:lvl3pPr marL="1143000" indent="-228600" defTabSz="457200">
              <a:defRPr sz="7600" b="1">
                <a:solidFill>
                  <a:srgbClr val="FFD624"/>
                </a:solidFill>
                <a:latin typeface="Verdana" panose="020B0604030504040204" pitchFamily="34" charset="0"/>
                <a:cs typeface="Arial" panose="020B0604020202020204" pitchFamily="34" charset="0"/>
              </a:defRPr>
            </a:lvl3pPr>
            <a:lvl4pPr marL="1600200" indent="-228600" defTabSz="457200">
              <a:defRPr sz="7600" b="1">
                <a:solidFill>
                  <a:srgbClr val="FFD624"/>
                </a:solidFill>
                <a:latin typeface="Verdana" panose="020B0604030504040204" pitchFamily="34" charset="0"/>
                <a:cs typeface="Arial" panose="020B0604020202020204" pitchFamily="34" charset="0"/>
              </a:defRPr>
            </a:lvl4pPr>
            <a:lvl5pPr marL="2057400" indent="-228600" defTabSz="457200">
              <a:defRPr sz="7600" b="1">
                <a:solidFill>
                  <a:srgbClr val="FFD624"/>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l-GR"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pic>
        <p:nvPicPr>
          <p:cNvPr id="5" name="Picture 6" descr="LOGO CE-EN-quadri.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05250" y="309563"/>
            <a:ext cx="15843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p:cNvPr>
          <p:cNvSpPr/>
          <p:nvPr userDrawn="1"/>
        </p:nvSpPr>
        <p:spPr>
          <a:xfrm>
            <a:off x="4230688" y="6669088"/>
            <a:ext cx="684212"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EC Square Sans Pro" pitchFamily="34" charset="0"/>
              <a:ea typeface="+mn-ea"/>
              <a:cs typeface="+mn-cs"/>
            </a:endParaRPr>
          </a:p>
        </p:txBody>
      </p:sp>
      <p:sp>
        <p:nvSpPr>
          <p:cNvPr id="2" name="Title 1"/>
          <p:cNvSpPr>
            <a:spLocks noGrp="1"/>
          </p:cNvSpPr>
          <p:nvPr>
            <p:ph type="title"/>
          </p:nvPr>
        </p:nvSpPr>
        <p:spPr>
          <a:xfrm>
            <a:off x="4139952" y="1700808"/>
            <a:ext cx="4536504" cy="2016224"/>
          </a:xfrm>
        </p:spPr>
        <p:txBody>
          <a:bodyPr/>
          <a:lstStyle>
            <a:lvl1pPr indent="0">
              <a:defRPr sz="4800">
                <a:solidFill>
                  <a:srgbClr val="FFD624"/>
                </a:solidFill>
              </a:defRPr>
            </a:lvl1pPr>
          </a:lstStyle>
          <a:p>
            <a:r>
              <a:rPr lang="el-GR"/>
              <a:t>Kλικ για επεξεργασία του τίτλου</a:t>
            </a:r>
            <a:endParaRPr lang="en-GB" dirty="0"/>
          </a:p>
        </p:txBody>
      </p:sp>
      <p:sp>
        <p:nvSpPr>
          <p:cNvPr id="3" name="Content Placeholder 2"/>
          <p:cNvSpPr>
            <a:spLocks noGrp="1"/>
          </p:cNvSpPr>
          <p:nvPr>
            <p:ph idx="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4107083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287350D-25D4-4489-9EAE-BDD48CA6F633}" type="datetimeFigureOut">
              <a:rPr lang="fr-FR" smtClean="0"/>
              <a:t>06/10/2021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5477DB0-FDFA-4704-94C8-B01B0C04E79B}" type="slidenum">
              <a:rPr lang="fr-FR" smtClean="0"/>
              <a:t>‹#›</a:t>
            </a:fld>
            <a:endParaRPr lang="fr-FR"/>
          </a:p>
        </p:txBody>
      </p:sp>
    </p:spTree>
    <p:extLst>
      <p:ext uri="{BB962C8B-B14F-4D97-AF65-F5344CB8AC3E}">
        <p14:creationId xmlns:p14="http://schemas.microsoft.com/office/powerpoint/2010/main" val="3282146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08625" y="6237288"/>
            <a:ext cx="33845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Grp="1" noChangeArrowheads="1"/>
          </p:cNvSpPr>
          <p:nvPr>
            <p:ph type="title"/>
          </p:nvPr>
        </p:nvSpPr>
        <p:spPr bwMode="auto">
          <a:xfrm>
            <a:off x="468313" y="44103"/>
            <a:ext cx="8229600" cy="936625"/>
          </a:xfrm>
          <a:prstGeom prst="rect">
            <a:avLst/>
          </a:prstGeom>
          <a:noFill/>
          <a:ln w="9525">
            <a:noFill/>
            <a:miter lim="800000"/>
            <a:headEnd/>
            <a:tailEnd/>
          </a:ln>
        </p:spPr>
        <p:txBody>
          <a:bodyPr/>
          <a:lstStyle/>
          <a:p>
            <a:pPr lvl="0"/>
            <a:r>
              <a:rPr lang="en-GB" dirty="0"/>
              <a:t>Slide title</a:t>
            </a:r>
          </a:p>
        </p:txBody>
      </p:sp>
      <p:sp>
        <p:nvSpPr>
          <p:cNvPr id="12" name="Rectangle 3"/>
          <p:cNvSpPr>
            <a:spLocks noGrp="1" noChangeArrowheads="1"/>
          </p:cNvSpPr>
          <p:nvPr>
            <p:ph idx="1"/>
          </p:nvPr>
        </p:nvSpPr>
        <p:spPr bwMode="auto">
          <a:xfrm>
            <a:off x="457200" y="1052736"/>
            <a:ext cx="8229600" cy="4968652"/>
          </a:xfrm>
          <a:prstGeom prst="rect">
            <a:avLst/>
          </a:prstGeom>
          <a:noFill/>
          <a:ln w="9525">
            <a:noFill/>
            <a:miter lim="800000"/>
            <a:headEnd/>
            <a:tailEnd/>
          </a:ln>
        </p:spPr>
        <p:txBody>
          <a:bodyPr/>
          <a:lstStyle>
            <a:lvl2pPr>
              <a:buSzPct val="75000"/>
              <a:defRPr/>
            </a:lvl2pPr>
          </a:lstStyle>
          <a:p>
            <a:pPr lvl="0"/>
            <a:r>
              <a:rPr lang="fr-BE" dirty="0" err="1"/>
              <a:t>Level</a:t>
            </a:r>
            <a:r>
              <a:rPr lang="fr-BE" dirty="0"/>
              <a:t> 1</a:t>
            </a:r>
            <a:endParaRPr lang="en-GB" dirty="0"/>
          </a:p>
          <a:p>
            <a:pPr lvl="1"/>
            <a:r>
              <a:rPr lang="en-GB" dirty="0"/>
              <a:t>Level 2</a:t>
            </a:r>
          </a:p>
          <a:p>
            <a:pPr lvl="2"/>
            <a:r>
              <a:rPr lang="en-GB" dirty="0"/>
              <a:t>Level 3</a:t>
            </a:r>
          </a:p>
          <a:p>
            <a:pPr lvl="3"/>
            <a:r>
              <a:rPr lang="fr-BE" dirty="0" err="1"/>
              <a:t>Level</a:t>
            </a:r>
            <a:r>
              <a:rPr lang="fr-BE" dirty="0"/>
              <a:t> 4</a:t>
            </a:r>
          </a:p>
          <a:p>
            <a:pPr lvl="4"/>
            <a:r>
              <a:rPr lang="fr-BE" dirty="0" err="1"/>
              <a:t>Level</a:t>
            </a:r>
            <a:r>
              <a:rPr lang="fr-BE" dirty="0"/>
              <a:t> 5</a:t>
            </a:r>
            <a:endParaRPr lang="en-GB" dirty="0"/>
          </a:p>
          <a:p>
            <a:pPr lvl="3"/>
            <a:endParaRPr lang="en-GB" dirty="0"/>
          </a:p>
        </p:txBody>
      </p:sp>
      <p:sp>
        <p:nvSpPr>
          <p:cNvPr id="5" name="Rectangle 5">
            <a:extLst/>
          </p:cNvPr>
          <p:cNvSpPr>
            <a:spLocks noGrp="1" noChangeArrowheads="1"/>
          </p:cNvSpPr>
          <p:nvPr>
            <p:ph type="ftr" sz="quarter" idx="10"/>
          </p:nvPr>
        </p:nvSpPr>
        <p:spPr bwMode="auto">
          <a:xfrm>
            <a:off x="468313" y="6237288"/>
            <a:ext cx="3455987"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eaLnBrk="1" hangingPunct="1">
              <a:defRPr lang="en-GB" sz="1200" b="0" kern="1200">
                <a:solidFill>
                  <a:srgbClr val="0F5494"/>
                </a:solidFill>
                <a:latin typeface="+mj-lt"/>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F5494"/>
                </a:solidFill>
                <a:effectLst/>
                <a:uLnTx/>
                <a:uFillTx/>
                <a:latin typeface="Verdana"/>
                <a:ea typeface="+mn-ea"/>
                <a:cs typeface="+mn-cs"/>
              </a:rPr>
              <a:t>3rd project visit_2019/06/25</a:t>
            </a:r>
          </a:p>
        </p:txBody>
      </p:sp>
      <p:sp>
        <p:nvSpPr>
          <p:cNvPr id="6" name="Rectangle 6">
            <a:extLst/>
          </p:cNvPr>
          <p:cNvSpPr>
            <a:spLocks noGrp="1" noChangeArrowheads="1"/>
          </p:cNvSpPr>
          <p:nvPr>
            <p:ph type="sldNum" sz="quarter" idx="11"/>
          </p:nvPr>
        </p:nvSpPr>
        <p:spPr bwMode="auto">
          <a:xfrm>
            <a:off x="4067175" y="6237288"/>
            <a:ext cx="100965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200" b="0">
                <a:solidFill>
                  <a:srgbClr val="0F5494"/>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98752782-03E9-41F0-BCDB-ECDF66BE747C}" type="slidenum">
              <a:rPr kumimoji="0" lang="en-GB" altLang="el-GR" sz="1200" b="0" i="0" u="none" strike="noStrike" kern="1200" cap="none" spc="0" normalizeH="0" baseline="0" noProof="0">
                <a:ln>
                  <a:noFill/>
                </a:ln>
                <a:solidFill>
                  <a:srgbClr val="0F5494"/>
                </a:solidFill>
                <a:effectLst/>
                <a:uLnTx/>
                <a:uFillTx/>
                <a:latin typeface="Verdana" panose="020B060403050404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GB" altLang="el-GR" sz="1200" b="0" i="0" u="none" strike="noStrike" kern="1200" cap="none" spc="0" normalizeH="0" baseline="0" noProof="0">
              <a:ln>
                <a:noFill/>
              </a:ln>
              <a:solidFill>
                <a:srgbClr val="0F5494"/>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4075148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p:cNvPr>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lvl1pPr defTabSz="457200">
              <a:defRPr sz="7600" b="1">
                <a:solidFill>
                  <a:srgbClr val="FFD624"/>
                </a:solidFill>
                <a:latin typeface="Verdana" panose="020B0604030504040204" pitchFamily="34" charset="0"/>
                <a:cs typeface="Arial" panose="020B0604020202020204" pitchFamily="34" charset="0"/>
              </a:defRPr>
            </a:lvl1pPr>
            <a:lvl2pPr marL="742950" indent="-285750" defTabSz="457200">
              <a:defRPr sz="7600" b="1">
                <a:solidFill>
                  <a:srgbClr val="FFD624"/>
                </a:solidFill>
                <a:latin typeface="Verdana" panose="020B0604030504040204" pitchFamily="34" charset="0"/>
                <a:cs typeface="Arial" panose="020B0604020202020204" pitchFamily="34" charset="0"/>
              </a:defRPr>
            </a:lvl2pPr>
            <a:lvl3pPr marL="1143000" indent="-228600" defTabSz="457200">
              <a:defRPr sz="7600" b="1">
                <a:solidFill>
                  <a:srgbClr val="FFD624"/>
                </a:solidFill>
                <a:latin typeface="Verdana" panose="020B0604030504040204" pitchFamily="34" charset="0"/>
                <a:cs typeface="Arial" panose="020B0604020202020204" pitchFamily="34" charset="0"/>
              </a:defRPr>
            </a:lvl3pPr>
            <a:lvl4pPr marL="1600200" indent="-228600" defTabSz="457200">
              <a:defRPr sz="7600" b="1">
                <a:solidFill>
                  <a:srgbClr val="FFD624"/>
                </a:solidFill>
                <a:latin typeface="Verdana" panose="020B0604030504040204" pitchFamily="34" charset="0"/>
                <a:cs typeface="Arial" panose="020B0604020202020204" pitchFamily="34" charset="0"/>
              </a:defRPr>
            </a:lvl4pPr>
            <a:lvl5pPr marL="2057400" indent="-228600" defTabSz="457200">
              <a:defRPr sz="7600" b="1">
                <a:solidFill>
                  <a:srgbClr val="FFD624"/>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l-GR"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pic>
        <p:nvPicPr>
          <p:cNvPr id="5" name="Picture 6" descr="LOGO CE-EN-quadri.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05250" y="309563"/>
            <a:ext cx="15843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p:cNvPr>
          <p:cNvSpPr/>
          <p:nvPr userDrawn="1"/>
        </p:nvSpPr>
        <p:spPr>
          <a:xfrm>
            <a:off x="4230688" y="6669088"/>
            <a:ext cx="684212"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EC Square Sans Pro" pitchFamily="34" charset="0"/>
              <a:ea typeface="+mn-ea"/>
              <a:cs typeface="+mn-cs"/>
            </a:endParaRPr>
          </a:p>
        </p:txBody>
      </p:sp>
      <p:sp>
        <p:nvSpPr>
          <p:cNvPr id="2" name="Title 1"/>
          <p:cNvSpPr>
            <a:spLocks noGrp="1"/>
          </p:cNvSpPr>
          <p:nvPr>
            <p:ph type="title"/>
          </p:nvPr>
        </p:nvSpPr>
        <p:spPr>
          <a:xfrm>
            <a:off x="4139952" y="1700808"/>
            <a:ext cx="4536504" cy="2016224"/>
          </a:xfrm>
        </p:spPr>
        <p:txBody>
          <a:bodyPr/>
          <a:lstStyle>
            <a:lvl1pPr indent="0">
              <a:defRPr sz="4800">
                <a:solidFill>
                  <a:srgbClr val="FFD624"/>
                </a:solidFill>
              </a:defRPr>
            </a:lvl1pPr>
          </a:lstStyle>
          <a:p>
            <a:r>
              <a:rPr lang="el-GR"/>
              <a:t>Kλικ για επεξεργασία του τίτλου</a:t>
            </a:r>
            <a:endParaRPr lang="en-GB" dirty="0"/>
          </a:p>
        </p:txBody>
      </p:sp>
      <p:sp>
        <p:nvSpPr>
          <p:cNvPr id="3" name="Content Placeholder 2"/>
          <p:cNvSpPr>
            <a:spLocks noGrp="1"/>
          </p:cNvSpPr>
          <p:nvPr>
            <p:ph idx="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2528726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08625" y="6237288"/>
            <a:ext cx="33845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Grp="1" noChangeArrowheads="1"/>
          </p:cNvSpPr>
          <p:nvPr>
            <p:ph type="title"/>
          </p:nvPr>
        </p:nvSpPr>
        <p:spPr bwMode="auto">
          <a:xfrm>
            <a:off x="468313" y="44103"/>
            <a:ext cx="8229600" cy="936625"/>
          </a:xfrm>
          <a:prstGeom prst="rect">
            <a:avLst/>
          </a:prstGeom>
          <a:noFill/>
          <a:ln w="9525">
            <a:noFill/>
            <a:miter lim="800000"/>
            <a:headEnd/>
            <a:tailEnd/>
          </a:ln>
        </p:spPr>
        <p:txBody>
          <a:bodyPr/>
          <a:lstStyle/>
          <a:p>
            <a:pPr lvl="0"/>
            <a:r>
              <a:rPr lang="en-GB" dirty="0"/>
              <a:t>Slide title</a:t>
            </a:r>
          </a:p>
        </p:txBody>
      </p:sp>
      <p:sp>
        <p:nvSpPr>
          <p:cNvPr id="12" name="Rectangle 3"/>
          <p:cNvSpPr>
            <a:spLocks noGrp="1" noChangeArrowheads="1"/>
          </p:cNvSpPr>
          <p:nvPr>
            <p:ph idx="1"/>
          </p:nvPr>
        </p:nvSpPr>
        <p:spPr bwMode="auto">
          <a:xfrm>
            <a:off x="457200" y="1052736"/>
            <a:ext cx="8229600" cy="4968652"/>
          </a:xfrm>
          <a:prstGeom prst="rect">
            <a:avLst/>
          </a:prstGeom>
          <a:noFill/>
          <a:ln w="9525">
            <a:noFill/>
            <a:miter lim="800000"/>
            <a:headEnd/>
            <a:tailEnd/>
          </a:ln>
        </p:spPr>
        <p:txBody>
          <a:bodyPr/>
          <a:lstStyle>
            <a:lvl2pPr>
              <a:buSzPct val="75000"/>
              <a:defRPr/>
            </a:lvl2pPr>
          </a:lstStyle>
          <a:p>
            <a:pPr lvl="0"/>
            <a:r>
              <a:rPr lang="fr-BE" dirty="0" err="1"/>
              <a:t>Level</a:t>
            </a:r>
            <a:r>
              <a:rPr lang="fr-BE" dirty="0"/>
              <a:t> 1</a:t>
            </a:r>
            <a:endParaRPr lang="en-GB" dirty="0"/>
          </a:p>
          <a:p>
            <a:pPr lvl="1"/>
            <a:r>
              <a:rPr lang="en-GB" dirty="0"/>
              <a:t>Level 2</a:t>
            </a:r>
          </a:p>
          <a:p>
            <a:pPr lvl="2"/>
            <a:r>
              <a:rPr lang="en-GB" dirty="0"/>
              <a:t>Level 3</a:t>
            </a:r>
          </a:p>
          <a:p>
            <a:pPr lvl="3"/>
            <a:r>
              <a:rPr lang="fr-BE" dirty="0" err="1"/>
              <a:t>Level</a:t>
            </a:r>
            <a:r>
              <a:rPr lang="fr-BE" dirty="0"/>
              <a:t> 4</a:t>
            </a:r>
          </a:p>
          <a:p>
            <a:pPr lvl="4"/>
            <a:r>
              <a:rPr lang="fr-BE" dirty="0" err="1"/>
              <a:t>Level</a:t>
            </a:r>
            <a:r>
              <a:rPr lang="fr-BE" dirty="0"/>
              <a:t> 5</a:t>
            </a:r>
            <a:endParaRPr lang="en-GB" dirty="0"/>
          </a:p>
          <a:p>
            <a:pPr lvl="3"/>
            <a:endParaRPr lang="en-GB" dirty="0"/>
          </a:p>
        </p:txBody>
      </p:sp>
      <p:sp>
        <p:nvSpPr>
          <p:cNvPr id="5" name="Rectangle 5">
            <a:extLst/>
          </p:cNvPr>
          <p:cNvSpPr>
            <a:spLocks noGrp="1" noChangeArrowheads="1"/>
          </p:cNvSpPr>
          <p:nvPr>
            <p:ph type="ftr" sz="quarter" idx="10"/>
          </p:nvPr>
        </p:nvSpPr>
        <p:spPr bwMode="auto">
          <a:xfrm>
            <a:off x="468313" y="6237288"/>
            <a:ext cx="3455987"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eaLnBrk="1" hangingPunct="1">
              <a:defRPr lang="en-GB" sz="1200" b="0" kern="1200">
                <a:solidFill>
                  <a:srgbClr val="0F5494"/>
                </a:solidFill>
                <a:latin typeface="+mj-lt"/>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F5494"/>
                </a:solidFill>
                <a:effectLst/>
                <a:uLnTx/>
                <a:uFillTx/>
                <a:latin typeface="Verdana"/>
                <a:ea typeface="+mn-ea"/>
                <a:cs typeface="+mn-cs"/>
              </a:rPr>
              <a:t>3rd project visit_2019/06/25</a:t>
            </a:r>
          </a:p>
        </p:txBody>
      </p:sp>
      <p:sp>
        <p:nvSpPr>
          <p:cNvPr id="6" name="Rectangle 6">
            <a:extLst/>
          </p:cNvPr>
          <p:cNvSpPr>
            <a:spLocks noGrp="1" noChangeArrowheads="1"/>
          </p:cNvSpPr>
          <p:nvPr>
            <p:ph type="sldNum" sz="quarter" idx="11"/>
          </p:nvPr>
        </p:nvSpPr>
        <p:spPr bwMode="auto">
          <a:xfrm>
            <a:off x="4067175" y="6237288"/>
            <a:ext cx="100965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200" b="0">
                <a:solidFill>
                  <a:srgbClr val="0F5494"/>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98752782-03E9-41F0-BCDB-ECDF66BE747C}" type="slidenum">
              <a:rPr kumimoji="0" lang="en-GB" altLang="el-GR" sz="1200" b="0" i="0" u="none" strike="noStrike" kern="1200" cap="none" spc="0" normalizeH="0" baseline="0" noProof="0">
                <a:ln>
                  <a:noFill/>
                </a:ln>
                <a:solidFill>
                  <a:srgbClr val="0F5494"/>
                </a:solidFill>
                <a:effectLst/>
                <a:uLnTx/>
                <a:uFillTx/>
                <a:latin typeface="Verdana" panose="020B060403050404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GB" altLang="el-GR" sz="1200" b="0" i="0" u="none" strike="noStrike" kern="1200" cap="none" spc="0" normalizeH="0" baseline="0" noProof="0">
              <a:ln>
                <a:noFill/>
              </a:ln>
              <a:solidFill>
                <a:srgbClr val="0F5494"/>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3527979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923C14-C296-4414-BD21-96464F5981E7}"/>
              </a:ext>
            </a:extLst>
          </p:cNvPr>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lvl1pPr defTabSz="457200">
              <a:defRPr sz="7600" b="1">
                <a:solidFill>
                  <a:srgbClr val="FFD624"/>
                </a:solidFill>
                <a:latin typeface="Verdana" panose="020B0604030504040204" pitchFamily="34" charset="0"/>
                <a:cs typeface="Arial" panose="020B0604020202020204" pitchFamily="34" charset="0"/>
              </a:defRPr>
            </a:lvl1pPr>
            <a:lvl2pPr marL="742950" indent="-285750" defTabSz="457200">
              <a:defRPr sz="7600" b="1">
                <a:solidFill>
                  <a:srgbClr val="FFD624"/>
                </a:solidFill>
                <a:latin typeface="Verdana" panose="020B0604030504040204" pitchFamily="34" charset="0"/>
                <a:cs typeface="Arial" panose="020B0604020202020204" pitchFamily="34" charset="0"/>
              </a:defRPr>
            </a:lvl2pPr>
            <a:lvl3pPr marL="1143000" indent="-228600" defTabSz="457200">
              <a:defRPr sz="7600" b="1">
                <a:solidFill>
                  <a:srgbClr val="FFD624"/>
                </a:solidFill>
                <a:latin typeface="Verdana" panose="020B0604030504040204" pitchFamily="34" charset="0"/>
                <a:cs typeface="Arial" panose="020B0604020202020204" pitchFamily="34" charset="0"/>
              </a:defRPr>
            </a:lvl3pPr>
            <a:lvl4pPr marL="1600200" indent="-228600" defTabSz="457200">
              <a:defRPr sz="7600" b="1">
                <a:solidFill>
                  <a:srgbClr val="FFD624"/>
                </a:solidFill>
                <a:latin typeface="Verdana" panose="020B0604030504040204" pitchFamily="34" charset="0"/>
                <a:cs typeface="Arial" panose="020B0604020202020204" pitchFamily="34" charset="0"/>
              </a:defRPr>
            </a:lvl4pPr>
            <a:lvl5pPr marL="2057400" indent="-228600" defTabSz="457200">
              <a:defRPr sz="7600" b="1">
                <a:solidFill>
                  <a:srgbClr val="FFD624"/>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l-GR"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pic>
        <p:nvPicPr>
          <p:cNvPr id="5" name="Picture 6" descr="LOGO CE-EN-quadri.eps">
            <a:extLst>
              <a:ext uri="{FF2B5EF4-FFF2-40B4-BE49-F238E27FC236}">
                <a16:creationId xmlns:a16="http://schemas.microsoft.com/office/drawing/2014/main" id="{BF5BE3BF-59B9-4D32-9814-D9C0680A59F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05250" y="309563"/>
            <a:ext cx="15843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DA2C3BF-4BE5-4C2A-A50D-A0E110BAF171}"/>
              </a:ext>
            </a:extLst>
          </p:cNvPr>
          <p:cNvSpPr/>
          <p:nvPr userDrawn="1"/>
        </p:nvSpPr>
        <p:spPr>
          <a:xfrm>
            <a:off x="4230688" y="6669088"/>
            <a:ext cx="684212"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EC Square Sans Pro" pitchFamily="34" charset="0"/>
              <a:ea typeface="+mn-ea"/>
              <a:cs typeface="+mn-cs"/>
            </a:endParaRPr>
          </a:p>
        </p:txBody>
      </p:sp>
      <p:sp>
        <p:nvSpPr>
          <p:cNvPr id="2" name="Title 1"/>
          <p:cNvSpPr>
            <a:spLocks noGrp="1"/>
          </p:cNvSpPr>
          <p:nvPr>
            <p:ph type="title"/>
          </p:nvPr>
        </p:nvSpPr>
        <p:spPr>
          <a:xfrm>
            <a:off x="4139952" y="1700808"/>
            <a:ext cx="4536504" cy="2016224"/>
          </a:xfrm>
        </p:spPr>
        <p:txBody>
          <a:bodyPr/>
          <a:lstStyle>
            <a:lvl1pPr indent="0">
              <a:defRPr sz="4800">
                <a:solidFill>
                  <a:srgbClr val="FFD624"/>
                </a:solidFill>
              </a:defRPr>
            </a:lvl1pPr>
          </a:lstStyle>
          <a:p>
            <a:r>
              <a:rPr lang="el-GR"/>
              <a:t>Kλικ για επεξεργασία του τίτλου</a:t>
            </a:r>
            <a:endParaRPr lang="en-GB" dirty="0"/>
          </a:p>
        </p:txBody>
      </p:sp>
      <p:sp>
        <p:nvSpPr>
          <p:cNvPr id="3" name="Content Placeholder 2"/>
          <p:cNvSpPr>
            <a:spLocks noGrp="1"/>
          </p:cNvSpPr>
          <p:nvPr>
            <p:ph idx="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24238961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id="{244C5225-9522-41BA-9079-A7DA3166131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08625" y="6237288"/>
            <a:ext cx="33845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Grp="1" noChangeArrowheads="1"/>
          </p:cNvSpPr>
          <p:nvPr>
            <p:ph type="title"/>
          </p:nvPr>
        </p:nvSpPr>
        <p:spPr bwMode="auto">
          <a:xfrm>
            <a:off x="468313" y="44103"/>
            <a:ext cx="8229600" cy="936625"/>
          </a:xfrm>
          <a:prstGeom prst="rect">
            <a:avLst/>
          </a:prstGeom>
          <a:noFill/>
          <a:ln w="9525">
            <a:noFill/>
            <a:miter lim="800000"/>
            <a:headEnd/>
            <a:tailEnd/>
          </a:ln>
        </p:spPr>
        <p:txBody>
          <a:bodyPr/>
          <a:lstStyle/>
          <a:p>
            <a:pPr lvl="0"/>
            <a:r>
              <a:rPr lang="en-GB" dirty="0"/>
              <a:t>Slide title</a:t>
            </a:r>
          </a:p>
        </p:txBody>
      </p:sp>
      <p:sp>
        <p:nvSpPr>
          <p:cNvPr id="12" name="Rectangle 3"/>
          <p:cNvSpPr>
            <a:spLocks noGrp="1" noChangeArrowheads="1"/>
          </p:cNvSpPr>
          <p:nvPr>
            <p:ph idx="1"/>
          </p:nvPr>
        </p:nvSpPr>
        <p:spPr bwMode="auto">
          <a:xfrm>
            <a:off x="457200" y="1052736"/>
            <a:ext cx="8229600" cy="4968652"/>
          </a:xfrm>
          <a:prstGeom prst="rect">
            <a:avLst/>
          </a:prstGeom>
          <a:noFill/>
          <a:ln w="9525">
            <a:noFill/>
            <a:miter lim="800000"/>
            <a:headEnd/>
            <a:tailEnd/>
          </a:ln>
        </p:spPr>
        <p:txBody>
          <a:bodyPr/>
          <a:lstStyle>
            <a:lvl2pPr>
              <a:buSzPct val="75000"/>
              <a:defRPr/>
            </a:lvl2pPr>
          </a:lstStyle>
          <a:p>
            <a:pPr lvl="0"/>
            <a:r>
              <a:rPr lang="fr-BE" dirty="0" err="1"/>
              <a:t>Level</a:t>
            </a:r>
            <a:r>
              <a:rPr lang="fr-BE" dirty="0"/>
              <a:t> 1</a:t>
            </a:r>
            <a:endParaRPr lang="en-GB" dirty="0"/>
          </a:p>
          <a:p>
            <a:pPr lvl="1"/>
            <a:r>
              <a:rPr lang="en-GB" dirty="0"/>
              <a:t>Level 2</a:t>
            </a:r>
          </a:p>
          <a:p>
            <a:pPr lvl="2"/>
            <a:r>
              <a:rPr lang="en-GB" dirty="0"/>
              <a:t>Level 3</a:t>
            </a:r>
          </a:p>
          <a:p>
            <a:pPr lvl="3"/>
            <a:r>
              <a:rPr lang="fr-BE" dirty="0" err="1"/>
              <a:t>Level</a:t>
            </a:r>
            <a:r>
              <a:rPr lang="fr-BE" dirty="0"/>
              <a:t> 4</a:t>
            </a:r>
          </a:p>
          <a:p>
            <a:pPr lvl="4"/>
            <a:r>
              <a:rPr lang="fr-BE" dirty="0" err="1"/>
              <a:t>Level</a:t>
            </a:r>
            <a:r>
              <a:rPr lang="fr-BE" dirty="0"/>
              <a:t> 5</a:t>
            </a:r>
            <a:endParaRPr lang="en-GB" dirty="0"/>
          </a:p>
          <a:p>
            <a:pPr lvl="3"/>
            <a:endParaRPr lang="en-GB" dirty="0"/>
          </a:p>
        </p:txBody>
      </p:sp>
      <p:sp>
        <p:nvSpPr>
          <p:cNvPr id="5" name="Rectangle 5">
            <a:extLst>
              <a:ext uri="{FF2B5EF4-FFF2-40B4-BE49-F238E27FC236}">
                <a16:creationId xmlns:a16="http://schemas.microsoft.com/office/drawing/2014/main" id="{606F2865-9433-44EF-A79E-41D39FB1B55F}"/>
              </a:ext>
            </a:extLst>
          </p:cNvPr>
          <p:cNvSpPr>
            <a:spLocks noGrp="1" noChangeArrowheads="1"/>
          </p:cNvSpPr>
          <p:nvPr>
            <p:ph type="ftr" sz="quarter" idx="10"/>
          </p:nvPr>
        </p:nvSpPr>
        <p:spPr bwMode="auto">
          <a:xfrm>
            <a:off x="468313" y="6237288"/>
            <a:ext cx="3455987"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eaLnBrk="1" hangingPunct="1">
              <a:defRPr lang="en-GB" sz="1200" b="0" kern="1200" smtClean="0">
                <a:solidFill>
                  <a:srgbClr val="0F5494"/>
                </a:solidFill>
                <a:latin typeface="+mj-lt"/>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F5494"/>
                </a:solidFill>
                <a:effectLst/>
                <a:uLnTx/>
                <a:uFillTx/>
                <a:latin typeface="Verdana"/>
                <a:ea typeface="+mn-ea"/>
                <a:cs typeface="+mn-cs"/>
              </a:rPr>
              <a:t>5th Partner’s meeting_2019/04/12</a:t>
            </a:r>
          </a:p>
        </p:txBody>
      </p:sp>
      <p:sp>
        <p:nvSpPr>
          <p:cNvPr id="6" name="Rectangle 6">
            <a:extLst>
              <a:ext uri="{FF2B5EF4-FFF2-40B4-BE49-F238E27FC236}">
                <a16:creationId xmlns:a16="http://schemas.microsoft.com/office/drawing/2014/main" id="{DE4CD8F3-AF6A-49FC-90D6-659B7B1580AD}"/>
              </a:ext>
            </a:extLst>
          </p:cNvPr>
          <p:cNvSpPr>
            <a:spLocks noGrp="1" noChangeArrowheads="1"/>
          </p:cNvSpPr>
          <p:nvPr>
            <p:ph type="sldNum" sz="quarter" idx="11"/>
          </p:nvPr>
        </p:nvSpPr>
        <p:spPr bwMode="auto">
          <a:xfrm>
            <a:off x="4067175" y="6237288"/>
            <a:ext cx="100965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200" b="0">
                <a:solidFill>
                  <a:srgbClr val="0F5494"/>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6EA01FCA-4BAE-40F7-8ACD-BE8E33E4BB82}" type="slidenum">
              <a:rPr kumimoji="0" lang="en-GB" altLang="el-GR" sz="1200" b="0" i="0" u="none" strike="noStrike" kern="1200" cap="none" spc="0" normalizeH="0" baseline="0" noProof="0">
                <a:ln>
                  <a:noFill/>
                </a:ln>
                <a:solidFill>
                  <a:srgbClr val="0F5494"/>
                </a:solidFill>
                <a:effectLst/>
                <a:uLnTx/>
                <a:uFillTx/>
                <a:latin typeface="Verdana" panose="020B060403050404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GB" altLang="el-GR" sz="1200" b="0" i="0" u="none" strike="noStrike" kern="1200" cap="none" spc="0" normalizeH="0" baseline="0" noProof="0">
              <a:ln>
                <a:noFill/>
              </a:ln>
              <a:solidFill>
                <a:srgbClr val="0F5494"/>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3763000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923C14-C296-4414-BD21-96464F5981E7}"/>
              </a:ext>
            </a:extLst>
          </p:cNvPr>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lvl1pPr defTabSz="457200">
              <a:defRPr sz="7600" b="1">
                <a:solidFill>
                  <a:srgbClr val="FFD624"/>
                </a:solidFill>
                <a:latin typeface="Verdana" panose="020B0604030504040204" pitchFamily="34" charset="0"/>
                <a:cs typeface="Arial" panose="020B0604020202020204" pitchFamily="34" charset="0"/>
              </a:defRPr>
            </a:lvl1pPr>
            <a:lvl2pPr marL="742950" indent="-285750" defTabSz="457200">
              <a:defRPr sz="7600" b="1">
                <a:solidFill>
                  <a:srgbClr val="FFD624"/>
                </a:solidFill>
                <a:latin typeface="Verdana" panose="020B0604030504040204" pitchFamily="34" charset="0"/>
                <a:cs typeface="Arial" panose="020B0604020202020204" pitchFamily="34" charset="0"/>
              </a:defRPr>
            </a:lvl2pPr>
            <a:lvl3pPr marL="1143000" indent="-228600" defTabSz="457200">
              <a:defRPr sz="7600" b="1">
                <a:solidFill>
                  <a:srgbClr val="FFD624"/>
                </a:solidFill>
                <a:latin typeface="Verdana" panose="020B0604030504040204" pitchFamily="34" charset="0"/>
                <a:cs typeface="Arial" panose="020B0604020202020204" pitchFamily="34" charset="0"/>
              </a:defRPr>
            </a:lvl3pPr>
            <a:lvl4pPr marL="1600200" indent="-228600" defTabSz="457200">
              <a:defRPr sz="7600" b="1">
                <a:solidFill>
                  <a:srgbClr val="FFD624"/>
                </a:solidFill>
                <a:latin typeface="Verdana" panose="020B0604030504040204" pitchFamily="34" charset="0"/>
                <a:cs typeface="Arial" panose="020B0604020202020204" pitchFamily="34" charset="0"/>
              </a:defRPr>
            </a:lvl4pPr>
            <a:lvl5pPr marL="2057400" indent="-228600" defTabSz="457200">
              <a:defRPr sz="7600" b="1">
                <a:solidFill>
                  <a:srgbClr val="FFD624"/>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l-GR"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pic>
        <p:nvPicPr>
          <p:cNvPr id="5" name="Picture 6" descr="LOGO CE-EN-quadri.eps">
            <a:extLst>
              <a:ext uri="{FF2B5EF4-FFF2-40B4-BE49-F238E27FC236}">
                <a16:creationId xmlns:a16="http://schemas.microsoft.com/office/drawing/2014/main" id="{BF5BE3BF-59B9-4D32-9814-D9C0680A59F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05250" y="309563"/>
            <a:ext cx="15843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DA2C3BF-4BE5-4C2A-A50D-A0E110BAF171}"/>
              </a:ext>
            </a:extLst>
          </p:cNvPr>
          <p:cNvSpPr/>
          <p:nvPr userDrawn="1"/>
        </p:nvSpPr>
        <p:spPr>
          <a:xfrm>
            <a:off x="4230688" y="6669088"/>
            <a:ext cx="684212"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EC Square Sans Pro" pitchFamily="34" charset="0"/>
              <a:ea typeface="+mn-ea"/>
              <a:cs typeface="+mn-cs"/>
            </a:endParaRPr>
          </a:p>
        </p:txBody>
      </p:sp>
      <p:sp>
        <p:nvSpPr>
          <p:cNvPr id="2" name="Title 1"/>
          <p:cNvSpPr>
            <a:spLocks noGrp="1"/>
          </p:cNvSpPr>
          <p:nvPr>
            <p:ph type="title"/>
          </p:nvPr>
        </p:nvSpPr>
        <p:spPr>
          <a:xfrm>
            <a:off x="4139952" y="1700808"/>
            <a:ext cx="4536504" cy="2016224"/>
          </a:xfrm>
        </p:spPr>
        <p:txBody>
          <a:bodyPr/>
          <a:lstStyle>
            <a:lvl1pPr indent="0">
              <a:defRPr sz="4800">
                <a:solidFill>
                  <a:srgbClr val="FFD624"/>
                </a:solidFill>
              </a:defRPr>
            </a:lvl1pPr>
          </a:lstStyle>
          <a:p>
            <a:r>
              <a:rPr lang="el-GR"/>
              <a:t>Kλικ για επεξεργασία του τίτλου</a:t>
            </a:r>
            <a:endParaRPr lang="en-GB" dirty="0"/>
          </a:p>
        </p:txBody>
      </p:sp>
      <p:sp>
        <p:nvSpPr>
          <p:cNvPr id="3" name="Content Placeholder 2"/>
          <p:cNvSpPr>
            <a:spLocks noGrp="1"/>
          </p:cNvSpPr>
          <p:nvPr>
            <p:ph idx="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38250551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id="{244C5225-9522-41BA-9079-A7DA3166131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08625" y="6237288"/>
            <a:ext cx="33845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Grp="1" noChangeArrowheads="1"/>
          </p:cNvSpPr>
          <p:nvPr>
            <p:ph type="title"/>
          </p:nvPr>
        </p:nvSpPr>
        <p:spPr bwMode="auto">
          <a:xfrm>
            <a:off x="468313" y="44103"/>
            <a:ext cx="8229600" cy="936625"/>
          </a:xfrm>
          <a:prstGeom prst="rect">
            <a:avLst/>
          </a:prstGeom>
          <a:noFill/>
          <a:ln w="9525">
            <a:noFill/>
            <a:miter lim="800000"/>
            <a:headEnd/>
            <a:tailEnd/>
          </a:ln>
        </p:spPr>
        <p:txBody>
          <a:bodyPr/>
          <a:lstStyle/>
          <a:p>
            <a:pPr lvl="0"/>
            <a:r>
              <a:rPr lang="en-GB" dirty="0"/>
              <a:t>Slide title</a:t>
            </a:r>
          </a:p>
        </p:txBody>
      </p:sp>
      <p:sp>
        <p:nvSpPr>
          <p:cNvPr id="12" name="Rectangle 3"/>
          <p:cNvSpPr>
            <a:spLocks noGrp="1" noChangeArrowheads="1"/>
          </p:cNvSpPr>
          <p:nvPr>
            <p:ph idx="1"/>
          </p:nvPr>
        </p:nvSpPr>
        <p:spPr bwMode="auto">
          <a:xfrm>
            <a:off x="457200" y="1052736"/>
            <a:ext cx="8229600" cy="4968652"/>
          </a:xfrm>
          <a:prstGeom prst="rect">
            <a:avLst/>
          </a:prstGeom>
          <a:noFill/>
          <a:ln w="9525">
            <a:noFill/>
            <a:miter lim="800000"/>
            <a:headEnd/>
            <a:tailEnd/>
          </a:ln>
        </p:spPr>
        <p:txBody>
          <a:bodyPr/>
          <a:lstStyle>
            <a:lvl2pPr>
              <a:buSzPct val="75000"/>
              <a:defRPr/>
            </a:lvl2pPr>
          </a:lstStyle>
          <a:p>
            <a:pPr lvl="0"/>
            <a:r>
              <a:rPr lang="fr-BE" dirty="0" err="1"/>
              <a:t>Level</a:t>
            </a:r>
            <a:r>
              <a:rPr lang="fr-BE" dirty="0"/>
              <a:t> 1</a:t>
            </a:r>
            <a:endParaRPr lang="en-GB" dirty="0"/>
          </a:p>
          <a:p>
            <a:pPr lvl="1"/>
            <a:r>
              <a:rPr lang="en-GB" dirty="0"/>
              <a:t>Level 2</a:t>
            </a:r>
          </a:p>
          <a:p>
            <a:pPr lvl="2"/>
            <a:r>
              <a:rPr lang="en-GB" dirty="0"/>
              <a:t>Level 3</a:t>
            </a:r>
          </a:p>
          <a:p>
            <a:pPr lvl="3"/>
            <a:r>
              <a:rPr lang="fr-BE" dirty="0" err="1"/>
              <a:t>Level</a:t>
            </a:r>
            <a:r>
              <a:rPr lang="fr-BE" dirty="0"/>
              <a:t> 4</a:t>
            </a:r>
          </a:p>
          <a:p>
            <a:pPr lvl="4"/>
            <a:r>
              <a:rPr lang="fr-BE" dirty="0" err="1"/>
              <a:t>Level</a:t>
            </a:r>
            <a:r>
              <a:rPr lang="fr-BE" dirty="0"/>
              <a:t> 5</a:t>
            </a:r>
            <a:endParaRPr lang="en-GB" dirty="0"/>
          </a:p>
          <a:p>
            <a:pPr lvl="3"/>
            <a:endParaRPr lang="en-GB" dirty="0"/>
          </a:p>
        </p:txBody>
      </p:sp>
      <p:sp>
        <p:nvSpPr>
          <p:cNvPr id="5" name="Rectangle 5">
            <a:extLst>
              <a:ext uri="{FF2B5EF4-FFF2-40B4-BE49-F238E27FC236}">
                <a16:creationId xmlns:a16="http://schemas.microsoft.com/office/drawing/2014/main" id="{606F2865-9433-44EF-A79E-41D39FB1B55F}"/>
              </a:ext>
            </a:extLst>
          </p:cNvPr>
          <p:cNvSpPr>
            <a:spLocks noGrp="1" noChangeArrowheads="1"/>
          </p:cNvSpPr>
          <p:nvPr>
            <p:ph type="ftr" sz="quarter" idx="10"/>
          </p:nvPr>
        </p:nvSpPr>
        <p:spPr bwMode="auto">
          <a:xfrm>
            <a:off x="468313" y="6237288"/>
            <a:ext cx="3455987"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eaLnBrk="1" hangingPunct="1">
              <a:defRPr lang="en-GB" sz="1200" b="0" kern="1200" smtClean="0">
                <a:solidFill>
                  <a:srgbClr val="0F5494"/>
                </a:solidFill>
                <a:latin typeface="+mj-lt"/>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F5494"/>
                </a:solidFill>
                <a:effectLst/>
                <a:uLnTx/>
                <a:uFillTx/>
                <a:latin typeface="Verdana"/>
                <a:ea typeface="+mn-ea"/>
                <a:cs typeface="+mn-cs"/>
              </a:rPr>
              <a:t>5th Partner’s meeting_2019/04/12</a:t>
            </a:r>
          </a:p>
        </p:txBody>
      </p:sp>
      <p:sp>
        <p:nvSpPr>
          <p:cNvPr id="6" name="Rectangle 6">
            <a:extLst>
              <a:ext uri="{FF2B5EF4-FFF2-40B4-BE49-F238E27FC236}">
                <a16:creationId xmlns:a16="http://schemas.microsoft.com/office/drawing/2014/main" id="{DE4CD8F3-AF6A-49FC-90D6-659B7B1580AD}"/>
              </a:ext>
            </a:extLst>
          </p:cNvPr>
          <p:cNvSpPr>
            <a:spLocks noGrp="1" noChangeArrowheads="1"/>
          </p:cNvSpPr>
          <p:nvPr>
            <p:ph type="sldNum" sz="quarter" idx="11"/>
          </p:nvPr>
        </p:nvSpPr>
        <p:spPr bwMode="auto">
          <a:xfrm>
            <a:off x="4067175" y="6237288"/>
            <a:ext cx="100965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200" b="0">
                <a:solidFill>
                  <a:srgbClr val="0F5494"/>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6EA01FCA-4BAE-40F7-8ACD-BE8E33E4BB82}" type="slidenum">
              <a:rPr kumimoji="0" lang="en-GB" altLang="el-GR" sz="1200" b="0" i="0" u="none" strike="noStrike" kern="1200" cap="none" spc="0" normalizeH="0" baseline="0" noProof="0">
                <a:ln>
                  <a:noFill/>
                </a:ln>
                <a:solidFill>
                  <a:srgbClr val="0F5494"/>
                </a:solidFill>
                <a:effectLst/>
                <a:uLnTx/>
                <a:uFillTx/>
                <a:latin typeface="Verdana" panose="020B060403050404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GB" altLang="el-GR" sz="1200" b="0" i="0" u="none" strike="noStrike" kern="1200" cap="none" spc="0" normalizeH="0" baseline="0" noProof="0">
              <a:ln>
                <a:noFill/>
              </a:ln>
              <a:solidFill>
                <a:srgbClr val="0F5494"/>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1879443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923C14-C296-4414-BD21-96464F5981E7}"/>
              </a:ext>
            </a:extLst>
          </p:cNvPr>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lvl1pPr defTabSz="457200">
              <a:defRPr sz="7600" b="1">
                <a:solidFill>
                  <a:srgbClr val="FFD624"/>
                </a:solidFill>
                <a:latin typeface="Verdana" panose="020B0604030504040204" pitchFamily="34" charset="0"/>
                <a:cs typeface="Arial" panose="020B0604020202020204" pitchFamily="34" charset="0"/>
              </a:defRPr>
            </a:lvl1pPr>
            <a:lvl2pPr marL="742950" indent="-285750" defTabSz="457200">
              <a:defRPr sz="7600" b="1">
                <a:solidFill>
                  <a:srgbClr val="FFD624"/>
                </a:solidFill>
                <a:latin typeface="Verdana" panose="020B0604030504040204" pitchFamily="34" charset="0"/>
                <a:cs typeface="Arial" panose="020B0604020202020204" pitchFamily="34" charset="0"/>
              </a:defRPr>
            </a:lvl2pPr>
            <a:lvl3pPr marL="1143000" indent="-228600" defTabSz="457200">
              <a:defRPr sz="7600" b="1">
                <a:solidFill>
                  <a:srgbClr val="FFD624"/>
                </a:solidFill>
                <a:latin typeface="Verdana" panose="020B0604030504040204" pitchFamily="34" charset="0"/>
                <a:cs typeface="Arial" panose="020B0604020202020204" pitchFamily="34" charset="0"/>
              </a:defRPr>
            </a:lvl3pPr>
            <a:lvl4pPr marL="1600200" indent="-228600" defTabSz="457200">
              <a:defRPr sz="7600" b="1">
                <a:solidFill>
                  <a:srgbClr val="FFD624"/>
                </a:solidFill>
                <a:latin typeface="Verdana" panose="020B0604030504040204" pitchFamily="34" charset="0"/>
                <a:cs typeface="Arial" panose="020B0604020202020204" pitchFamily="34" charset="0"/>
              </a:defRPr>
            </a:lvl4pPr>
            <a:lvl5pPr marL="2057400" indent="-228600" defTabSz="457200">
              <a:defRPr sz="7600" b="1">
                <a:solidFill>
                  <a:srgbClr val="FFD624"/>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l-GR" sz="18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endParaRPr>
          </a:p>
        </p:txBody>
      </p:sp>
      <p:pic>
        <p:nvPicPr>
          <p:cNvPr id="5" name="Picture 6" descr="LOGO CE-EN-quadri.eps">
            <a:extLst>
              <a:ext uri="{FF2B5EF4-FFF2-40B4-BE49-F238E27FC236}">
                <a16:creationId xmlns:a16="http://schemas.microsoft.com/office/drawing/2014/main" id="{BF5BE3BF-59B9-4D32-9814-D9C0680A59F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05250" y="309563"/>
            <a:ext cx="15843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DA2C3BF-4BE5-4C2A-A50D-A0E110BAF171}"/>
              </a:ext>
            </a:extLst>
          </p:cNvPr>
          <p:cNvSpPr/>
          <p:nvPr userDrawn="1"/>
        </p:nvSpPr>
        <p:spPr>
          <a:xfrm>
            <a:off x="4230688" y="6669088"/>
            <a:ext cx="684212"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EC Square Sans Pro" pitchFamily="34" charset="0"/>
              <a:ea typeface="+mn-ea"/>
              <a:cs typeface="+mn-cs"/>
            </a:endParaRPr>
          </a:p>
        </p:txBody>
      </p:sp>
      <p:sp>
        <p:nvSpPr>
          <p:cNvPr id="2" name="Title 1"/>
          <p:cNvSpPr>
            <a:spLocks noGrp="1"/>
          </p:cNvSpPr>
          <p:nvPr>
            <p:ph type="title"/>
          </p:nvPr>
        </p:nvSpPr>
        <p:spPr>
          <a:xfrm>
            <a:off x="4139952" y="1700808"/>
            <a:ext cx="4536504" cy="2016224"/>
          </a:xfrm>
        </p:spPr>
        <p:txBody>
          <a:bodyPr/>
          <a:lstStyle>
            <a:lvl1pPr indent="0">
              <a:defRPr sz="4800">
                <a:solidFill>
                  <a:srgbClr val="FFD624"/>
                </a:solidFill>
              </a:defRPr>
            </a:lvl1pPr>
          </a:lstStyle>
          <a:p>
            <a:r>
              <a:rPr lang="el-GR"/>
              <a:t>Kλικ για επεξεργασία του τίτλου</a:t>
            </a:r>
            <a:endParaRPr lang="en-GB" dirty="0"/>
          </a:p>
        </p:txBody>
      </p:sp>
      <p:sp>
        <p:nvSpPr>
          <p:cNvPr id="3" name="Content Placeholder 2"/>
          <p:cNvSpPr>
            <a:spLocks noGrp="1"/>
          </p:cNvSpPr>
          <p:nvPr>
            <p:ph idx="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25449541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id="{244C5225-9522-41BA-9079-A7DA3166131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08625" y="6237288"/>
            <a:ext cx="33845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Grp="1" noChangeArrowheads="1"/>
          </p:cNvSpPr>
          <p:nvPr>
            <p:ph type="title"/>
          </p:nvPr>
        </p:nvSpPr>
        <p:spPr bwMode="auto">
          <a:xfrm>
            <a:off x="468313" y="44103"/>
            <a:ext cx="8229600" cy="936625"/>
          </a:xfrm>
          <a:prstGeom prst="rect">
            <a:avLst/>
          </a:prstGeom>
          <a:noFill/>
          <a:ln w="9525">
            <a:noFill/>
            <a:miter lim="800000"/>
            <a:headEnd/>
            <a:tailEnd/>
          </a:ln>
        </p:spPr>
        <p:txBody>
          <a:bodyPr/>
          <a:lstStyle/>
          <a:p>
            <a:pPr lvl="0"/>
            <a:r>
              <a:rPr lang="en-GB" dirty="0"/>
              <a:t>Slide title</a:t>
            </a:r>
          </a:p>
        </p:txBody>
      </p:sp>
      <p:sp>
        <p:nvSpPr>
          <p:cNvPr id="12" name="Rectangle 3"/>
          <p:cNvSpPr>
            <a:spLocks noGrp="1" noChangeArrowheads="1"/>
          </p:cNvSpPr>
          <p:nvPr>
            <p:ph idx="1"/>
          </p:nvPr>
        </p:nvSpPr>
        <p:spPr bwMode="auto">
          <a:xfrm>
            <a:off x="457200" y="1052736"/>
            <a:ext cx="8229600" cy="4968652"/>
          </a:xfrm>
          <a:prstGeom prst="rect">
            <a:avLst/>
          </a:prstGeom>
          <a:noFill/>
          <a:ln w="9525">
            <a:noFill/>
            <a:miter lim="800000"/>
            <a:headEnd/>
            <a:tailEnd/>
          </a:ln>
        </p:spPr>
        <p:txBody>
          <a:bodyPr/>
          <a:lstStyle>
            <a:lvl2pPr>
              <a:buSzPct val="75000"/>
              <a:defRPr/>
            </a:lvl2pPr>
          </a:lstStyle>
          <a:p>
            <a:pPr lvl="0"/>
            <a:r>
              <a:rPr lang="fr-BE" dirty="0" err="1"/>
              <a:t>Level</a:t>
            </a:r>
            <a:r>
              <a:rPr lang="fr-BE" dirty="0"/>
              <a:t> 1</a:t>
            </a:r>
            <a:endParaRPr lang="en-GB" dirty="0"/>
          </a:p>
          <a:p>
            <a:pPr lvl="1"/>
            <a:r>
              <a:rPr lang="en-GB" dirty="0"/>
              <a:t>Level 2</a:t>
            </a:r>
          </a:p>
          <a:p>
            <a:pPr lvl="2"/>
            <a:r>
              <a:rPr lang="en-GB" dirty="0"/>
              <a:t>Level 3</a:t>
            </a:r>
          </a:p>
          <a:p>
            <a:pPr lvl="3"/>
            <a:r>
              <a:rPr lang="fr-BE" dirty="0" err="1"/>
              <a:t>Level</a:t>
            </a:r>
            <a:r>
              <a:rPr lang="fr-BE" dirty="0"/>
              <a:t> 4</a:t>
            </a:r>
          </a:p>
          <a:p>
            <a:pPr lvl="4"/>
            <a:r>
              <a:rPr lang="fr-BE" dirty="0" err="1"/>
              <a:t>Level</a:t>
            </a:r>
            <a:r>
              <a:rPr lang="fr-BE" dirty="0"/>
              <a:t> 5</a:t>
            </a:r>
            <a:endParaRPr lang="en-GB" dirty="0"/>
          </a:p>
          <a:p>
            <a:pPr lvl="3"/>
            <a:endParaRPr lang="en-GB" dirty="0"/>
          </a:p>
        </p:txBody>
      </p:sp>
      <p:sp>
        <p:nvSpPr>
          <p:cNvPr id="5" name="Rectangle 5">
            <a:extLst>
              <a:ext uri="{FF2B5EF4-FFF2-40B4-BE49-F238E27FC236}">
                <a16:creationId xmlns:a16="http://schemas.microsoft.com/office/drawing/2014/main" id="{606F2865-9433-44EF-A79E-41D39FB1B55F}"/>
              </a:ext>
            </a:extLst>
          </p:cNvPr>
          <p:cNvSpPr>
            <a:spLocks noGrp="1" noChangeArrowheads="1"/>
          </p:cNvSpPr>
          <p:nvPr>
            <p:ph type="ftr" sz="quarter" idx="10"/>
          </p:nvPr>
        </p:nvSpPr>
        <p:spPr bwMode="auto">
          <a:xfrm>
            <a:off x="468313" y="6237288"/>
            <a:ext cx="3455987"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eaLnBrk="1" hangingPunct="1">
              <a:defRPr lang="en-GB" sz="1200" b="0" kern="1200" smtClean="0">
                <a:solidFill>
                  <a:srgbClr val="0F5494"/>
                </a:solidFill>
                <a:latin typeface="+mj-lt"/>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F5494"/>
                </a:solidFill>
                <a:effectLst/>
                <a:uLnTx/>
                <a:uFillTx/>
                <a:latin typeface="Verdana"/>
                <a:ea typeface="+mn-ea"/>
                <a:cs typeface="+mn-cs"/>
              </a:rPr>
              <a:t>5th Partner’s meeting_2019/04/12</a:t>
            </a:r>
          </a:p>
        </p:txBody>
      </p:sp>
      <p:sp>
        <p:nvSpPr>
          <p:cNvPr id="6" name="Rectangle 6">
            <a:extLst>
              <a:ext uri="{FF2B5EF4-FFF2-40B4-BE49-F238E27FC236}">
                <a16:creationId xmlns:a16="http://schemas.microsoft.com/office/drawing/2014/main" id="{DE4CD8F3-AF6A-49FC-90D6-659B7B1580AD}"/>
              </a:ext>
            </a:extLst>
          </p:cNvPr>
          <p:cNvSpPr>
            <a:spLocks noGrp="1" noChangeArrowheads="1"/>
          </p:cNvSpPr>
          <p:nvPr>
            <p:ph type="sldNum" sz="quarter" idx="11"/>
          </p:nvPr>
        </p:nvSpPr>
        <p:spPr bwMode="auto">
          <a:xfrm>
            <a:off x="4067175" y="6237288"/>
            <a:ext cx="100965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200" b="0">
                <a:solidFill>
                  <a:srgbClr val="0F5494"/>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6EA01FCA-4BAE-40F7-8ACD-BE8E33E4BB82}" type="slidenum">
              <a:rPr kumimoji="0" lang="en-GB" altLang="el-GR" sz="1200" b="0" i="0" u="none" strike="noStrike" kern="1200" cap="none" spc="0" normalizeH="0" baseline="0" noProof="0">
                <a:ln>
                  <a:noFill/>
                </a:ln>
                <a:solidFill>
                  <a:srgbClr val="0F5494"/>
                </a:solidFill>
                <a:effectLst/>
                <a:uLnTx/>
                <a:uFillTx/>
                <a:latin typeface="Verdana" panose="020B060403050404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GB" altLang="el-GR" sz="1200" b="0" i="0" u="none" strike="noStrike" kern="1200" cap="none" spc="0" normalizeH="0" baseline="0" noProof="0">
              <a:ln>
                <a:noFill/>
              </a:ln>
              <a:solidFill>
                <a:srgbClr val="0F5494"/>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37558761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1122363"/>
            <a:ext cx="6858000" cy="2387600"/>
          </a:xfrm>
        </p:spPr>
        <p:txBody>
          <a:bodyPr anchor="b"/>
          <a:lstStyle>
            <a:lvl1pPr algn="ctr">
              <a:defRPr sz="4500"/>
            </a:lvl1pPr>
          </a:lstStyle>
          <a:p>
            <a:r>
              <a:rPr lang="el-GR" smtClean="0"/>
              <a:t>Στυλ κύριου τίτλου</a:t>
            </a:r>
            <a:endParaRPr lang="el-G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smtClean="0"/>
              <a:t>Κάντε κλικ για να επεξεργαστείτε τον υπότιτλο του υποδείγματος</a:t>
            </a:r>
            <a:endParaRPr lang="el-GR"/>
          </a:p>
        </p:txBody>
      </p:sp>
      <p:sp>
        <p:nvSpPr>
          <p:cNvPr id="4" name="Θέση ημερομηνίας 3"/>
          <p:cNvSpPr>
            <a:spLocks noGrp="1"/>
          </p:cNvSpPr>
          <p:nvPr>
            <p:ph type="dt" sz="half" idx="10"/>
          </p:nvPr>
        </p:nvSpPr>
        <p:spPr/>
        <p:txBody>
          <a:bodyPr/>
          <a:lstStyle/>
          <a:p>
            <a:pPr defTabSz="685800"/>
            <a:fld id="{63A43484-D14D-4052-8666-B90A5A7B32B7}" type="datetimeFigureOut">
              <a:rPr lang="el-GR" smtClean="0">
                <a:solidFill>
                  <a:prstClr val="black">
                    <a:tint val="75000"/>
                  </a:prstClr>
                </a:solidFill>
              </a:rPr>
              <a:pPr defTabSz="685800"/>
              <a:t>6/10/2021</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pPr defTabSz="685800"/>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pPr defTabSz="685800"/>
            <a:fld id="{B553A507-04F7-4039-B6EB-BA21E0A72551}" type="slidenum">
              <a:rPr lang="el-GR" smtClean="0">
                <a:solidFill>
                  <a:prstClr val="black">
                    <a:tint val="75000"/>
                  </a:prstClr>
                </a:solidFill>
              </a:rPr>
              <a:pPr defTabSz="685800"/>
              <a:t>‹#›</a:t>
            </a:fld>
            <a:endParaRPr lang="el-GR">
              <a:solidFill>
                <a:prstClr val="black">
                  <a:tint val="75000"/>
                </a:prstClr>
              </a:solidFill>
            </a:endParaRPr>
          </a:p>
        </p:txBody>
      </p:sp>
    </p:spTree>
    <p:extLst>
      <p:ext uri="{BB962C8B-B14F-4D97-AF65-F5344CB8AC3E}">
        <p14:creationId xmlns:p14="http://schemas.microsoft.com/office/powerpoint/2010/main" val="328053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287350D-25D4-4489-9EAE-BDD48CA6F633}" type="datetimeFigureOut">
              <a:rPr lang="fr-FR" smtClean="0"/>
              <a:t>06/10/2021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5477DB0-FDFA-4704-94C8-B01B0C04E79B}" type="slidenum">
              <a:rPr lang="fr-FR" smtClean="0"/>
              <a:t>‹#›</a:t>
            </a:fld>
            <a:endParaRPr lang="fr-FR"/>
          </a:p>
        </p:txBody>
      </p:sp>
    </p:spTree>
    <p:extLst>
      <p:ext uri="{BB962C8B-B14F-4D97-AF65-F5344CB8AC3E}">
        <p14:creationId xmlns:p14="http://schemas.microsoft.com/office/powerpoint/2010/main" val="1957707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pPr defTabSz="685800"/>
            <a:fld id="{63A43484-D14D-4052-8666-B90A5A7B32B7}" type="datetimeFigureOut">
              <a:rPr lang="el-GR" smtClean="0">
                <a:solidFill>
                  <a:prstClr val="black">
                    <a:tint val="75000"/>
                  </a:prstClr>
                </a:solidFill>
              </a:rPr>
              <a:pPr defTabSz="685800"/>
              <a:t>6/10/2021</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pPr defTabSz="685800"/>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pPr defTabSz="685800"/>
            <a:fld id="{B553A507-04F7-4039-B6EB-BA21E0A72551}" type="slidenum">
              <a:rPr lang="el-GR" smtClean="0">
                <a:solidFill>
                  <a:prstClr val="black">
                    <a:tint val="75000"/>
                  </a:prstClr>
                </a:solidFill>
              </a:rPr>
              <a:pPr defTabSz="685800"/>
              <a:t>‹#›</a:t>
            </a:fld>
            <a:endParaRPr lang="el-GR">
              <a:solidFill>
                <a:prstClr val="black">
                  <a:tint val="75000"/>
                </a:prstClr>
              </a:solidFill>
            </a:endParaRPr>
          </a:p>
        </p:txBody>
      </p:sp>
    </p:spTree>
    <p:extLst>
      <p:ext uri="{BB962C8B-B14F-4D97-AF65-F5344CB8AC3E}">
        <p14:creationId xmlns:p14="http://schemas.microsoft.com/office/powerpoint/2010/main" val="32346383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9"/>
            <a:ext cx="7886700" cy="2852737"/>
          </a:xfrm>
        </p:spPr>
        <p:txBody>
          <a:bodyPr anchor="b"/>
          <a:lstStyle>
            <a:lvl1pPr>
              <a:defRPr sz="45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smtClean="0"/>
              <a:t>Επεξεργασία στυλ υποδείγματος κειμένου</a:t>
            </a:r>
          </a:p>
        </p:txBody>
      </p:sp>
      <p:sp>
        <p:nvSpPr>
          <p:cNvPr id="4" name="Θέση ημερομηνίας 3"/>
          <p:cNvSpPr>
            <a:spLocks noGrp="1"/>
          </p:cNvSpPr>
          <p:nvPr>
            <p:ph type="dt" sz="half" idx="10"/>
          </p:nvPr>
        </p:nvSpPr>
        <p:spPr/>
        <p:txBody>
          <a:bodyPr/>
          <a:lstStyle/>
          <a:p>
            <a:pPr defTabSz="685800"/>
            <a:fld id="{63A43484-D14D-4052-8666-B90A5A7B32B7}" type="datetimeFigureOut">
              <a:rPr lang="el-GR" smtClean="0">
                <a:solidFill>
                  <a:prstClr val="black">
                    <a:tint val="75000"/>
                  </a:prstClr>
                </a:solidFill>
              </a:rPr>
              <a:pPr defTabSz="685800"/>
              <a:t>6/10/2021</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pPr defTabSz="685800"/>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pPr defTabSz="685800"/>
            <a:fld id="{B553A507-04F7-4039-B6EB-BA21E0A72551}" type="slidenum">
              <a:rPr lang="el-GR" smtClean="0">
                <a:solidFill>
                  <a:prstClr val="black">
                    <a:tint val="75000"/>
                  </a:prstClr>
                </a:solidFill>
              </a:rPr>
              <a:pPr defTabSz="685800"/>
              <a:t>‹#›</a:t>
            </a:fld>
            <a:endParaRPr lang="el-GR">
              <a:solidFill>
                <a:prstClr val="black">
                  <a:tint val="75000"/>
                </a:prstClr>
              </a:solidFill>
            </a:endParaRPr>
          </a:p>
        </p:txBody>
      </p:sp>
    </p:spTree>
    <p:extLst>
      <p:ext uri="{BB962C8B-B14F-4D97-AF65-F5344CB8AC3E}">
        <p14:creationId xmlns:p14="http://schemas.microsoft.com/office/powerpoint/2010/main" val="38047426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28650" y="1825625"/>
            <a:ext cx="38862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29150" y="1825625"/>
            <a:ext cx="38862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pPr defTabSz="685800"/>
            <a:fld id="{63A43484-D14D-4052-8666-B90A5A7B32B7}" type="datetimeFigureOut">
              <a:rPr lang="el-GR" smtClean="0">
                <a:solidFill>
                  <a:prstClr val="black">
                    <a:tint val="75000"/>
                  </a:prstClr>
                </a:solidFill>
              </a:rPr>
              <a:pPr defTabSz="685800"/>
              <a:t>6/10/2021</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pPr defTabSz="685800"/>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pPr defTabSz="685800"/>
            <a:fld id="{B553A507-04F7-4039-B6EB-BA21E0A72551}" type="slidenum">
              <a:rPr lang="el-GR" smtClean="0">
                <a:solidFill>
                  <a:prstClr val="black">
                    <a:tint val="75000"/>
                  </a:prstClr>
                </a:solidFill>
              </a:rPr>
              <a:pPr defTabSz="685800"/>
              <a:t>‹#›</a:t>
            </a:fld>
            <a:endParaRPr lang="el-GR">
              <a:solidFill>
                <a:prstClr val="black">
                  <a:tint val="75000"/>
                </a:prstClr>
              </a:solidFill>
            </a:endParaRPr>
          </a:p>
        </p:txBody>
      </p:sp>
    </p:spTree>
    <p:extLst>
      <p:ext uri="{BB962C8B-B14F-4D97-AF65-F5344CB8AC3E}">
        <p14:creationId xmlns:p14="http://schemas.microsoft.com/office/powerpoint/2010/main" val="29624547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365126"/>
            <a:ext cx="78867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629842" y="2505075"/>
            <a:ext cx="3868340"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4629150" y="2505075"/>
            <a:ext cx="3887391"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pPr defTabSz="685800"/>
            <a:fld id="{63A43484-D14D-4052-8666-B90A5A7B32B7}" type="datetimeFigureOut">
              <a:rPr lang="el-GR" smtClean="0">
                <a:solidFill>
                  <a:prstClr val="black">
                    <a:tint val="75000"/>
                  </a:prstClr>
                </a:solidFill>
              </a:rPr>
              <a:pPr defTabSz="685800"/>
              <a:t>6/10/2021</a:t>
            </a:fld>
            <a:endParaRPr lang="el-GR">
              <a:solidFill>
                <a:prstClr val="black">
                  <a:tint val="75000"/>
                </a:prstClr>
              </a:solidFill>
            </a:endParaRPr>
          </a:p>
        </p:txBody>
      </p:sp>
      <p:sp>
        <p:nvSpPr>
          <p:cNvPr id="8" name="Θέση υποσέλιδου 7"/>
          <p:cNvSpPr>
            <a:spLocks noGrp="1"/>
          </p:cNvSpPr>
          <p:nvPr>
            <p:ph type="ftr" sz="quarter" idx="11"/>
          </p:nvPr>
        </p:nvSpPr>
        <p:spPr/>
        <p:txBody>
          <a:bodyPr/>
          <a:lstStyle/>
          <a:p>
            <a:pPr defTabSz="685800"/>
            <a:endParaRPr lang="el-GR">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pPr defTabSz="685800"/>
            <a:fld id="{B553A507-04F7-4039-B6EB-BA21E0A72551}" type="slidenum">
              <a:rPr lang="el-GR" smtClean="0">
                <a:solidFill>
                  <a:prstClr val="black">
                    <a:tint val="75000"/>
                  </a:prstClr>
                </a:solidFill>
              </a:rPr>
              <a:pPr defTabSz="685800"/>
              <a:t>‹#›</a:t>
            </a:fld>
            <a:endParaRPr lang="el-GR">
              <a:solidFill>
                <a:prstClr val="black">
                  <a:tint val="75000"/>
                </a:prstClr>
              </a:solidFill>
            </a:endParaRPr>
          </a:p>
        </p:txBody>
      </p:sp>
    </p:spTree>
    <p:extLst>
      <p:ext uri="{BB962C8B-B14F-4D97-AF65-F5344CB8AC3E}">
        <p14:creationId xmlns:p14="http://schemas.microsoft.com/office/powerpoint/2010/main" val="27184872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pPr defTabSz="685800"/>
            <a:fld id="{63A43484-D14D-4052-8666-B90A5A7B32B7}" type="datetimeFigureOut">
              <a:rPr lang="el-GR" smtClean="0">
                <a:solidFill>
                  <a:prstClr val="black">
                    <a:tint val="75000"/>
                  </a:prstClr>
                </a:solidFill>
              </a:rPr>
              <a:pPr defTabSz="685800"/>
              <a:t>6/10/2021</a:t>
            </a:fld>
            <a:endParaRPr lang="el-GR">
              <a:solidFill>
                <a:prstClr val="black">
                  <a:tint val="75000"/>
                </a:prstClr>
              </a:solidFill>
            </a:endParaRPr>
          </a:p>
        </p:txBody>
      </p:sp>
      <p:sp>
        <p:nvSpPr>
          <p:cNvPr id="4" name="Θέση υποσέλιδου 3"/>
          <p:cNvSpPr>
            <a:spLocks noGrp="1"/>
          </p:cNvSpPr>
          <p:nvPr>
            <p:ph type="ftr" sz="quarter" idx="11"/>
          </p:nvPr>
        </p:nvSpPr>
        <p:spPr/>
        <p:txBody>
          <a:bodyPr/>
          <a:lstStyle/>
          <a:p>
            <a:pPr defTabSz="685800"/>
            <a:endParaRPr lang="el-GR">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pPr defTabSz="685800"/>
            <a:fld id="{B553A507-04F7-4039-B6EB-BA21E0A72551}" type="slidenum">
              <a:rPr lang="el-GR" smtClean="0">
                <a:solidFill>
                  <a:prstClr val="black">
                    <a:tint val="75000"/>
                  </a:prstClr>
                </a:solidFill>
              </a:rPr>
              <a:pPr defTabSz="685800"/>
              <a:t>‹#›</a:t>
            </a:fld>
            <a:endParaRPr lang="el-GR">
              <a:solidFill>
                <a:prstClr val="black">
                  <a:tint val="75000"/>
                </a:prstClr>
              </a:solidFill>
            </a:endParaRPr>
          </a:p>
        </p:txBody>
      </p:sp>
    </p:spTree>
    <p:extLst>
      <p:ext uri="{BB962C8B-B14F-4D97-AF65-F5344CB8AC3E}">
        <p14:creationId xmlns:p14="http://schemas.microsoft.com/office/powerpoint/2010/main" val="31886293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pPr defTabSz="685800"/>
            <a:fld id="{63A43484-D14D-4052-8666-B90A5A7B32B7}" type="datetimeFigureOut">
              <a:rPr lang="el-GR" smtClean="0">
                <a:solidFill>
                  <a:prstClr val="black">
                    <a:tint val="75000"/>
                  </a:prstClr>
                </a:solidFill>
              </a:rPr>
              <a:pPr defTabSz="685800"/>
              <a:t>6/10/2021</a:t>
            </a:fld>
            <a:endParaRPr lang="el-GR">
              <a:solidFill>
                <a:prstClr val="black">
                  <a:tint val="75000"/>
                </a:prstClr>
              </a:solidFill>
            </a:endParaRPr>
          </a:p>
        </p:txBody>
      </p:sp>
      <p:sp>
        <p:nvSpPr>
          <p:cNvPr id="3" name="Θέση υποσέλιδου 2"/>
          <p:cNvSpPr>
            <a:spLocks noGrp="1"/>
          </p:cNvSpPr>
          <p:nvPr>
            <p:ph type="ftr" sz="quarter" idx="11"/>
          </p:nvPr>
        </p:nvSpPr>
        <p:spPr/>
        <p:txBody>
          <a:bodyPr/>
          <a:lstStyle/>
          <a:p>
            <a:pPr defTabSz="685800"/>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pPr defTabSz="685800"/>
            <a:fld id="{B553A507-04F7-4039-B6EB-BA21E0A72551}" type="slidenum">
              <a:rPr lang="el-GR" smtClean="0">
                <a:solidFill>
                  <a:prstClr val="black">
                    <a:tint val="75000"/>
                  </a:prstClr>
                </a:solidFill>
              </a:rPr>
              <a:pPr defTabSz="685800"/>
              <a:t>‹#›</a:t>
            </a:fld>
            <a:endParaRPr lang="el-GR">
              <a:solidFill>
                <a:prstClr val="black">
                  <a:tint val="75000"/>
                </a:prstClr>
              </a:solidFill>
            </a:endParaRPr>
          </a:p>
        </p:txBody>
      </p:sp>
    </p:spTree>
    <p:extLst>
      <p:ext uri="{BB962C8B-B14F-4D97-AF65-F5344CB8AC3E}">
        <p14:creationId xmlns:p14="http://schemas.microsoft.com/office/powerpoint/2010/main" val="9080813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smtClean="0"/>
              <a:t>Στυλ κύριου τίτλου</a:t>
            </a:r>
            <a:endParaRPr lang="el-GR"/>
          </a:p>
        </p:txBody>
      </p:sp>
      <p:sp>
        <p:nvSpPr>
          <p:cNvPr id="3" name="Θέση περιεχομένου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pPr defTabSz="685800"/>
            <a:fld id="{63A43484-D14D-4052-8666-B90A5A7B32B7}" type="datetimeFigureOut">
              <a:rPr lang="el-GR" smtClean="0">
                <a:solidFill>
                  <a:prstClr val="black">
                    <a:tint val="75000"/>
                  </a:prstClr>
                </a:solidFill>
              </a:rPr>
              <a:pPr defTabSz="685800"/>
              <a:t>6/10/2021</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pPr defTabSz="685800"/>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pPr defTabSz="685800"/>
            <a:fld id="{B553A507-04F7-4039-B6EB-BA21E0A72551}" type="slidenum">
              <a:rPr lang="el-GR" smtClean="0">
                <a:solidFill>
                  <a:prstClr val="black">
                    <a:tint val="75000"/>
                  </a:prstClr>
                </a:solidFill>
              </a:rPr>
              <a:pPr defTabSz="685800"/>
              <a:t>‹#›</a:t>
            </a:fld>
            <a:endParaRPr lang="el-GR">
              <a:solidFill>
                <a:prstClr val="black">
                  <a:tint val="75000"/>
                </a:prstClr>
              </a:solidFill>
            </a:endParaRPr>
          </a:p>
        </p:txBody>
      </p:sp>
    </p:spTree>
    <p:extLst>
      <p:ext uri="{BB962C8B-B14F-4D97-AF65-F5344CB8AC3E}">
        <p14:creationId xmlns:p14="http://schemas.microsoft.com/office/powerpoint/2010/main" val="10673613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smtClean="0"/>
              <a:t>Στυλ κύριου τίτλου</a:t>
            </a:r>
            <a:endParaRPr lang="el-GR"/>
          </a:p>
        </p:txBody>
      </p:sp>
      <p:sp>
        <p:nvSpPr>
          <p:cNvPr id="3" name="Θέση εικόνας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pPr defTabSz="685800"/>
            <a:fld id="{63A43484-D14D-4052-8666-B90A5A7B32B7}" type="datetimeFigureOut">
              <a:rPr lang="el-GR" smtClean="0">
                <a:solidFill>
                  <a:prstClr val="black">
                    <a:tint val="75000"/>
                  </a:prstClr>
                </a:solidFill>
              </a:rPr>
              <a:pPr defTabSz="685800"/>
              <a:t>6/10/2021</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pPr defTabSz="685800"/>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pPr defTabSz="685800"/>
            <a:fld id="{B553A507-04F7-4039-B6EB-BA21E0A72551}" type="slidenum">
              <a:rPr lang="el-GR" smtClean="0">
                <a:solidFill>
                  <a:prstClr val="black">
                    <a:tint val="75000"/>
                  </a:prstClr>
                </a:solidFill>
              </a:rPr>
              <a:pPr defTabSz="685800"/>
              <a:t>‹#›</a:t>
            </a:fld>
            <a:endParaRPr lang="el-GR">
              <a:solidFill>
                <a:prstClr val="black">
                  <a:tint val="75000"/>
                </a:prstClr>
              </a:solidFill>
            </a:endParaRPr>
          </a:p>
        </p:txBody>
      </p:sp>
    </p:spTree>
    <p:extLst>
      <p:ext uri="{BB962C8B-B14F-4D97-AF65-F5344CB8AC3E}">
        <p14:creationId xmlns:p14="http://schemas.microsoft.com/office/powerpoint/2010/main" val="25217834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pPr defTabSz="685800"/>
            <a:fld id="{63A43484-D14D-4052-8666-B90A5A7B32B7}" type="datetimeFigureOut">
              <a:rPr lang="el-GR" smtClean="0">
                <a:solidFill>
                  <a:prstClr val="black">
                    <a:tint val="75000"/>
                  </a:prstClr>
                </a:solidFill>
              </a:rPr>
              <a:pPr defTabSz="685800"/>
              <a:t>6/10/2021</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pPr defTabSz="685800"/>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pPr defTabSz="685800"/>
            <a:fld id="{B553A507-04F7-4039-B6EB-BA21E0A72551}" type="slidenum">
              <a:rPr lang="el-GR" smtClean="0">
                <a:solidFill>
                  <a:prstClr val="black">
                    <a:tint val="75000"/>
                  </a:prstClr>
                </a:solidFill>
              </a:rPr>
              <a:pPr defTabSz="685800"/>
              <a:t>‹#›</a:t>
            </a:fld>
            <a:endParaRPr lang="el-GR">
              <a:solidFill>
                <a:prstClr val="black">
                  <a:tint val="75000"/>
                </a:prstClr>
              </a:solidFill>
            </a:endParaRPr>
          </a:p>
        </p:txBody>
      </p:sp>
    </p:spTree>
    <p:extLst>
      <p:ext uri="{BB962C8B-B14F-4D97-AF65-F5344CB8AC3E}">
        <p14:creationId xmlns:p14="http://schemas.microsoft.com/office/powerpoint/2010/main" val="11842251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43675" y="365125"/>
            <a:ext cx="1971675"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628650" y="365125"/>
            <a:ext cx="5800725" cy="5811838"/>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pPr defTabSz="685800"/>
            <a:fld id="{63A43484-D14D-4052-8666-B90A5A7B32B7}" type="datetimeFigureOut">
              <a:rPr lang="el-GR" smtClean="0">
                <a:solidFill>
                  <a:prstClr val="black">
                    <a:tint val="75000"/>
                  </a:prstClr>
                </a:solidFill>
              </a:rPr>
              <a:pPr defTabSz="685800"/>
              <a:t>6/10/2021</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pPr defTabSz="685800"/>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pPr defTabSz="685800"/>
            <a:fld id="{B553A507-04F7-4039-B6EB-BA21E0A72551}" type="slidenum">
              <a:rPr lang="el-GR" smtClean="0">
                <a:solidFill>
                  <a:prstClr val="black">
                    <a:tint val="75000"/>
                  </a:prstClr>
                </a:solidFill>
              </a:rPr>
              <a:pPr defTabSz="685800"/>
              <a:t>‹#›</a:t>
            </a:fld>
            <a:endParaRPr lang="el-GR">
              <a:solidFill>
                <a:prstClr val="black">
                  <a:tint val="75000"/>
                </a:prstClr>
              </a:solidFill>
            </a:endParaRPr>
          </a:p>
        </p:txBody>
      </p:sp>
    </p:spTree>
    <p:extLst>
      <p:ext uri="{BB962C8B-B14F-4D97-AF65-F5344CB8AC3E}">
        <p14:creationId xmlns:p14="http://schemas.microsoft.com/office/powerpoint/2010/main" val="2395190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287350D-25D4-4489-9EAE-BDD48CA6F633}" type="datetimeFigureOut">
              <a:rPr lang="fr-FR" smtClean="0"/>
              <a:t>06/10/2021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5477DB0-FDFA-4704-94C8-B01B0C04E79B}" type="slidenum">
              <a:rPr lang="fr-FR" smtClean="0"/>
              <a:t>‹#›</a:t>
            </a:fld>
            <a:endParaRPr lang="fr-FR"/>
          </a:p>
        </p:txBody>
      </p:sp>
    </p:spTree>
    <p:extLst>
      <p:ext uri="{BB962C8B-B14F-4D97-AF65-F5344CB8AC3E}">
        <p14:creationId xmlns:p14="http://schemas.microsoft.com/office/powerpoint/2010/main" val="2865110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287350D-25D4-4489-9EAE-BDD48CA6F633}" type="datetimeFigureOut">
              <a:rPr lang="fr-FR" smtClean="0"/>
              <a:t>06/10/2021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5477DB0-FDFA-4704-94C8-B01B0C04E79B}" type="slidenum">
              <a:rPr lang="fr-FR" smtClean="0"/>
              <a:t>‹#›</a:t>
            </a:fld>
            <a:endParaRPr lang="fr-FR"/>
          </a:p>
        </p:txBody>
      </p:sp>
    </p:spTree>
    <p:extLst>
      <p:ext uri="{BB962C8B-B14F-4D97-AF65-F5344CB8AC3E}">
        <p14:creationId xmlns:p14="http://schemas.microsoft.com/office/powerpoint/2010/main" val="1646660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87350D-25D4-4489-9EAE-BDD48CA6F633}" type="datetimeFigureOut">
              <a:rPr lang="fr-FR" smtClean="0"/>
              <a:t>06/10/2021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5477DB0-FDFA-4704-94C8-B01B0C04E79B}" type="slidenum">
              <a:rPr lang="fr-FR" smtClean="0"/>
              <a:t>‹#›</a:t>
            </a:fld>
            <a:endParaRPr lang="fr-FR"/>
          </a:p>
        </p:txBody>
      </p:sp>
    </p:spTree>
    <p:extLst>
      <p:ext uri="{BB962C8B-B14F-4D97-AF65-F5344CB8AC3E}">
        <p14:creationId xmlns:p14="http://schemas.microsoft.com/office/powerpoint/2010/main" val="2373949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287350D-25D4-4489-9EAE-BDD48CA6F633}" type="datetimeFigureOut">
              <a:rPr lang="fr-FR" smtClean="0"/>
              <a:t>06/10/2021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5477DB0-FDFA-4704-94C8-B01B0C04E79B}" type="slidenum">
              <a:rPr lang="fr-FR" smtClean="0"/>
              <a:t>‹#›</a:t>
            </a:fld>
            <a:endParaRPr lang="fr-FR"/>
          </a:p>
        </p:txBody>
      </p:sp>
    </p:spTree>
    <p:extLst>
      <p:ext uri="{BB962C8B-B14F-4D97-AF65-F5344CB8AC3E}">
        <p14:creationId xmlns:p14="http://schemas.microsoft.com/office/powerpoint/2010/main" val="1234503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287350D-25D4-4489-9EAE-BDD48CA6F633}" type="datetimeFigureOut">
              <a:rPr lang="fr-FR" smtClean="0"/>
              <a:t>06/10/2021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5477DB0-FDFA-4704-94C8-B01B0C04E79B}" type="slidenum">
              <a:rPr lang="fr-FR" smtClean="0"/>
              <a:t>‹#›</a:t>
            </a:fld>
            <a:endParaRPr lang="fr-FR"/>
          </a:p>
        </p:txBody>
      </p:sp>
    </p:spTree>
    <p:extLst>
      <p:ext uri="{BB962C8B-B14F-4D97-AF65-F5344CB8AC3E}">
        <p14:creationId xmlns:p14="http://schemas.microsoft.com/office/powerpoint/2010/main" val="407684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38.xml"/><Relationship Id="rId1" Type="http://schemas.openxmlformats.org/officeDocument/2006/relationships/slideLayout" Target="../slideLayouts/slideLayout3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1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7350D-25D4-4489-9EAE-BDD48CA6F633}" type="datetimeFigureOut">
              <a:rPr lang="fr-FR" smtClean="0"/>
              <a:t>06/10/2021</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477DB0-FDFA-4704-94C8-B01B0C04E79B}" type="slidenum">
              <a:rPr lang="fr-FR" smtClean="0"/>
              <a:t>‹#›</a:t>
            </a:fld>
            <a:endParaRPr lang="fr-FR"/>
          </a:p>
        </p:txBody>
      </p:sp>
    </p:spTree>
    <p:extLst>
      <p:ext uri="{BB962C8B-B14F-4D97-AF65-F5344CB8AC3E}">
        <p14:creationId xmlns:p14="http://schemas.microsoft.com/office/powerpoint/2010/main" val="1090515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444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l-GR" smtClean="0"/>
              <a:t>Slide title</a:t>
            </a:r>
          </a:p>
        </p:txBody>
      </p:sp>
      <p:sp>
        <p:nvSpPr>
          <p:cNvPr id="1027" name="Rectangle 3"/>
          <p:cNvSpPr>
            <a:spLocks noGrp="1" noChangeArrowheads="1"/>
          </p:cNvSpPr>
          <p:nvPr>
            <p:ph type="body" idx="1"/>
          </p:nvPr>
        </p:nvSpPr>
        <p:spPr bwMode="auto">
          <a:xfrm>
            <a:off x="457200" y="1052513"/>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l-GR" smtClean="0"/>
              <a:t>Level 1</a:t>
            </a:r>
            <a:endParaRPr lang="en-GB" altLang="el-GR" smtClean="0"/>
          </a:p>
          <a:p>
            <a:pPr lvl="1"/>
            <a:r>
              <a:rPr lang="en-GB" altLang="el-GR" smtClean="0"/>
              <a:t>Level 2</a:t>
            </a:r>
          </a:p>
          <a:p>
            <a:pPr lvl="2"/>
            <a:r>
              <a:rPr lang="en-GB" altLang="el-GR" smtClean="0"/>
              <a:t>Level 3</a:t>
            </a:r>
          </a:p>
          <a:p>
            <a:pPr lvl="3"/>
            <a:r>
              <a:rPr lang="fr-BE" altLang="el-GR" smtClean="0"/>
              <a:t>Level 4</a:t>
            </a:r>
          </a:p>
          <a:p>
            <a:pPr lvl="4"/>
            <a:r>
              <a:rPr lang="fr-BE" altLang="el-GR" smtClean="0"/>
              <a:t>Level 5</a:t>
            </a:r>
            <a:endParaRPr lang="en-GB" altLang="el-GR" smtClean="0"/>
          </a:p>
          <a:p>
            <a:pPr lvl="3"/>
            <a:endParaRPr lang="en-GB" altLang="el-GR" smtClean="0"/>
          </a:p>
        </p:txBody>
      </p:sp>
    </p:spTree>
    <p:extLst>
      <p:ext uri="{BB962C8B-B14F-4D97-AF65-F5344CB8AC3E}">
        <p14:creationId xmlns:p14="http://schemas.microsoft.com/office/powerpoint/2010/main" val="4118751471"/>
      </p:ext>
    </p:extLst>
  </p:cSld>
  <p:clrMap bg1="lt1" tx1="dk1" bg2="lt2" tx2="dk2" accent1="accent1" accent2="accent2" accent3="accent3" accent4="accent4" accent5="accent5" accent6="accent6" hlink="hlink" folHlink="folHlink"/>
  <p:sldLayoutIdLst>
    <p:sldLayoutId id="2147483706" r:id="rId1"/>
    <p:sldLayoutId id="2147483707" r:id="rId2"/>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rgbClr val="0F5494"/>
        </a:buClr>
        <a:buChar char="•"/>
        <a:defRPr sz="2400" b="1">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SzPct val="75000"/>
        <a:buFont typeface="Courier New" panose="02070309020205020404" pitchFamily="49" charset="0"/>
        <a:buChar char="o"/>
        <a:defRPr sz="2000">
          <a:solidFill>
            <a:srgbClr val="0F5494"/>
          </a:solidFill>
          <a:latin typeface="+mn-lt"/>
        </a:defRPr>
      </a:lvl2pPr>
      <a:lvl3pPr marL="1143000" indent="-228600" algn="l" rtl="0" eaLnBrk="0" fontAlgn="base" hangingPunct="0">
        <a:spcBef>
          <a:spcPct val="2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1200">
          <a:solidFill>
            <a:srgbClr val="0F5494"/>
          </a:solidFill>
          <a:latin typeface="+mn-lt"/>
        </a:defRPr>
      </a:lvl4pPr>
      <a:lvl5pPr marL="2057400" indent="-228600" algn="l" rtl="0" eaLnBrk="0" fontAlgn="base" hangingPunct="0">
        <a:spcBef>
          <a:spcPct val="20000"/>
        </a:spcBef>
        <a:spcAft>
          <a:spcPct val="0"/>
        </a:spcAft>
        <a:buChar char="»"/>
        <a:defRPr sz="1200">
          <a:solidFill>
            <a:srgbClr val="0F5494"/>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444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l-GR" smtClean="0"/>
              <a:t>Slide title</a:t>
            </a:r>
          </a:p>
        </p:txBody>
      </p:sp>
      <p:sp>
        <p:nvSpPr>
          <p:cNvPr id="1027" name="Rectangle 3"/>
          <p:cNvSpPr>
            <a:spLocks noGrp="1" noChangeArrowheads="1"/>
          </p:cNvSpPr>
          <p:nvPr>
            <p:ph type="body" idx="1"/>
          </p:nvPr>
        </p:nvSpPr>
        <p:spPr bwMode="auto">
          <a:xfrm>
            <a:off x="457200" y="1052513"/>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l-GR" smtClean="0"/>
              <a:t>Level 1</a:t>
            </a:r>
            <a:endParaRPr lang="en-GB" altLang="el-GR" smtClean="0"/>
          </a:p>
          <a:p>
            <a:pPr lvl="1"/>
            <a:r>
              <a:rPr lang="en-GB" altLang="el-GR" smtClean="0"/>
              <a:t>Level 2</a:t>
            </a:r>
          </a:p>
          <a:p>
            <a:pPr lvl="2"/>
            <a:r>
              <a:rPr lang="en-GB" altLang="el-GR" smtClean="0"/>
              <a:t>Level 3</a:t>
            </a:r>
          </a:p>
          <a:p>
            <a:pPr lvl="3"/>
            <a:r>
              <a:rPr lang="fr-BE" altLang="el-GR" smtClean="0"/>
              <a:t>Level 4</a:t>
            </a:r>
          </a:p>
          <a:p>
            <a:pPr lvl="4"/>
            <a:r>
              <a:rPr lang="fr-BE" altLang="el-GR" smtClean="0"/>
              <a:t>Level 5</a:t>
            </a:r>
            <a:endParaRPr lang="en-GB" altLang="el-GR" smtClean="0"/>
          </a:p>
          <a:p>
            <a:pPr lvl="3"/>
            <a:endParaRPr lang="en-GB" altLang="el-GR" smtClean="0"/>
          </a:p>
        </p:txBody>
      </p:sp>
    </p:spTree>
    <p:extLst>
      <p:ext uri="{BB962C8B-B14F-4D97-AF65-F5344CB8AC3E}">
        <p14:creationId xmlns:p14="http://schemas.microsoft.com/office/powerpoint/2010/main" val="754101247"/>
      </p:ext>
    </p:extLst>
  </p:cSld>
  <p:clrMap bg1="lt1" tx1="dk1" bg2="lt2" tx2="dk2" accent1="accent1" accent2="accent2" accent3="accent3" accent4="accent4" accent5="accent5" accent6="accent6" hlink="hlink" folHlink="folHlink"/>
  <p:sldLayoutIdLst>
    <p:sldLayoutId id="2147483709" r:id="rId1"/>
    <p:sldLayoutId id="2147483710" r:id="rId2"/>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rgbClr val="0F5494"/>
        </a:buClr>
        <a:buChar char="•"/>
        <a:defRPr sz="2400" b="1">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SzPct val="75000"/>
        <a:buFont typeface="Courier New" panose="02070309020205020404" pitchFamily="49" charset="0"/>
        <a:buChar char="o"/>
        <a:defRPr sz="2000">
          <a:solidFill>
            <a:srgbClr val="0F5494"/>
          </a:solidFill>
          <a:latin typeface="+mn-lt"/>
        </a:defRPr>
      </a:lvl2pPr>
      <a:lvl3pPr marL="1143000" indent="-228600" algn="l" rtl="0" eaLnBrk="0" fontAlgn="base" hangingPunct="0">
        <a:spcBef>
          <a:spcPct val="2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1200">
          <a:solidFill>
            <a:srgbClr val="0F5494"/>
          </a:solidFill>
          <a:latin typeface="+mn-lt"/>
        </a:defRPr>
      </a:lvl4pPr>
      <a:lvl5pPr marL="2057400" indent="-228600" algn="l" rtl="0" eaLnBrk="0" fontAlgn="base" hangingPunct="0">
        <a:spcBef>
          <a:spcPct val="20000"/>
        </a:spcBef>
        <a:spcAft>
          <a:spcPct val="0"/>
        </a:spcAft>
        <a:buChar char="»"/>
        <a:defRPr sz="1200">
          <a:solidFill>
            <a:srgbClr val="0F5494"/>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AC1BADA-F0D3-4496-802D-B4A2ACCED593}"/>
              </a:ext>
            </a:extLst>
          </p:cNvPr>
          <p:cNvSpPr>
            <a:spLocks noGrp="1" noChangeArrowheads="1"/>
          </p:cNvSpPr>
          <p:nvPr>
            <p:ph type="title"/>
          </p:nvPr>
        </p:nvSpPr>
        <p:spPr bwMode="auto">
          <a:xfrm>
            <a:off x="468313" y="444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l-GR"/>
              <a:t>Slide title</a:t>
            </a:r>
          </a:p>
        </p:txBody>
      </p:sp>
      <p:sp>
        <p:nvSpPr>
          <p:cNvPr id="9219" name="Rectangle 3">
            <a:extLst>
              <a:ext uri="{FF2B5EF4-FFF2-40B4-BE49-F238E27FC236}">
                <a16:creationId xmlns:a16="http://schemas.microsoft.com/office/drawing/2014/main" id="{3ECA9462-95D0-4E34-AE20-EA4C18D513A1}"/>
              </a:ext>
            </a:extLst>
          </p:cNvPr>
          <p:cNvSpPr>
            <a:spLocks noGrp="1" noChangeArrowheads="1"/>
          </p:cNvSpPr>
          <p:nvPr>
            <p:ph type="body" idx="1"/>
          </p:nvPr>
        </p:nvSpPr>
        <p:spPr bwMode="auto">
          <a:xfrm>
            <a:off x="457200" y="1052513"/>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l-GR"/>
              <a:t>Level 1</a:t>
            </a:r>
            <a:endParaRPr lang="en-GB" altLang="el-GR"/>
          </a:p>
          <a:p>
            <a:pPr lvl="1"/>
            <a:r>
              <a:rPr lang="en-GB" altLang="el-GR"/>
              <a:t>Level 2</a:t>
            </a:r>
          </a:p>
          <a:p>
            <a:pPr lvl="2"/>
            <a:r>
              <a:rPr lang="en-GB" altLang="el-GR"/>
              <a:t>Level 3</a:t>
            </a:r>
          </a:p>
          <a:p>
            <a:pPr lvl="3"/>
            <a:r>
              <a:rPr lang="fr-BE" altLang="el-GR"/>
              <a:t>Level 4</a:t>
            </a:r>
          </a:p>
          <a:p>
            <a:pPr lvl="4"/>
            <a:r>
              <a:rPr lang="fr-BE" altLang="el-GR"/>
              <a:t>Level 5</a:t>
            </a:r>
            <a:endParaRPr lang="en-GB" altLang="el-GR"/>
          </a:p>
          <a:p>
            <a:pPr lvl="3"/>
            <a:endParaRPr lang="en-GB" altLang="el-GR"/>
          </a:p>
        </p:txBody>
      </p:sp>
    </p:spTree>
    <p:extLst>
      <p:ext uri="{BB962C8B-B14F-4D97-AF65-F5344CB8AC3E}">
        <p14:creationId xmlns:p14="http://schemas.microsoft.com/office/powerpoint/2010/main" val="3868764751"/>
      </p:ext>
    </p:extLst>
  </p:cSld>
  <p:clrMap bg1="lt1" tx1="dk1" bg2="lt2" tx2="dk2" accent1="accent1" accent2="accent2" accent3="accent3" accent4="accent4" accent5="accent5" accent6="accent6" hlink="hlink" folHlink="folHlink"/>
  <p:sldLayoutIdLst>
    <p:sldLayoutId id="2147483712" r:id="rId1"/>
    <p:sldLayoutId id="2147483713" r:id="rId2"/>
  </p:sldLayoutIdLst>
  <p:hf hd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rgbClr val="0F5494"/>
        </a:buClr>
        <a:buChar char="•"/>
        <a:defRPr sz="2400" b="1">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SzPct val="75000"/>
        <a:buFont typeface="Courier New" panose="02070309020205020404" pitchFamily="49" charset="0"/>
        <a:buChar char="o"/>
        <a:defRPr sz="2000">
          <a:solidFill>
            <a:srgbClr val="0F5494"/>
          </a:solidFill>
          <a:latin typeface="+mn-lt"/>
        </a:defRPr>
      </a:lvl2pPr>
      <a:lvl3pPr marL="1143000" indent="-228600" algn="l" rtl="0" eaLnBrk="0" fontAlgn="base" hangingPunct="0">
        <a:spcBef>
          <a:spcPct val="2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1200">
          <a:solidFill>
            <a:srgbClr val="0F5494"/>
          </a:solidFill>
          <a:latin typeface="+mn-lt"/>
        </a:defRPr>
      </a:lvl4pPr>
      <a:lvl5pPr marL="2057400" indent="-228600" algn="l" rtl="0" eaLnBrk="0" fontAlgn="base" hangingPunct="0">
        <a:spcBef>
          <a:spcPct val="20000"/>
        </a:spcBef>
        <a:spcAft>
          <a:spcPct val="0"/>
        </a:spcAft>
        <a:buChar char="»"/>
        <a:defRPr sz="1200">
          <a:solidFill>
            <a:srgbClr val="0F5494"/>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AC1BADA-F0D3-4496-802D-B4A2ACCED593}"/>
              </a:ext>
            </a:extLst>
          </p:cNvPr>
          <p:cNvSpPr>
            <a:spLocks noGrp="1" noChangeArrowheads="1"/>
          </p:cNvSpPr>
          <p:nvPr>
            <p:ph type="title"/>
          </p:nvPr>
        </p:nvSpPr>
        <p:spPr bwMode="auto">
          <a:xfrm>
            <a:off x="468313" y="444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l-GR"/>
              <a:t>Slide title</a:t>
            </a:r>
          </a:p>
        </p:txBody>
      </p:sp>
      <p:sp>
        <p:nvSpPr>
          <p:cNvPr id="9219" name="Rectangle 3">
            <a:extLst>
              <a:ext uri="{FF2B5EF4-FFF2-40B4-BE49-F238E27FC236}">
                <a16:creationId xmlns:a16="http://schemas.microsoft.com/office/drawing/2014/main" id="{3ECA9462-95D0-4E34-AE20-EA4C18D513A1}"/>
              </a:ext>
            </a:extLst>
          </p:cNvPr>
          <p:cNvSpPr>
            <a:spLocks noGrp="1" noChangeArrowheads="1"/>
          </p:cNvSpPr>
          <p:nvPr>
            <p:ph type="body" idx="1"/>
          </p:nvPr>
        </p:nvSpPr>
        <p:spPr bwMode="auto">
          <a:xfrm>
            <a:off x="457200" y="1052513"/>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l-GR"/>
              <a:t>Level 1</a:t>
            </a:r>
            <a:endParaRPr lang="en-GB" altLang="el-GR"/>
          </a:p>
          <a:p>
            <a:pPr lvl="1"/>
            <a:r>
              <a:rPr lang="en-GB" altLang="el-GR"/>
              <a:t>Level 2</a:t>
            </a:r>
          </a:p>
          <a:p>
            <a:pPr lvl="2"/>
            <a:r>
              <a:rPr lang="en-GB" altLang="el-GR"/>
              <a:t>Level 3</a:t>
            </a:r>
          </a:p>
          <a:p>
            <a:pPr lvl="3"/>
            <a:r>
              <a:rPr lang="fr-BE" altLang="el-GR"/>
              <a:t>Level 4</a:t>
            </a:r>
          </a:p>
          <a:p>
            <a:pPr lvl="4"/>
            <a:r>
              <a:rPr lang="fr-BE" altLang="el-GR"/>
              <a:t>Level 5</a:t>
            </a:r>
            <a:endParaRPr lang="en-GB" altLang="el-GR"/>
          </a:p>
          <a:p>
            <a:pPr lvl="3"/>
            <a:endParaRPr lang="en-GB" altLang="el-GR"/>
          </a:p>
        </p:txBody>
      </p:sp>
    </p:spTree>
    <p:extLst>
      <p:ext uri="{BB962C8B-B14F-4D97-AF65-F5344CB8AC3E}">
        <p14:creationId xmlns:p14="http://schemas.microsoft.com/office/powerpoint/2010/main" val="38749764"/>
      </p:ext>
    </p:extLst>
  </p:cSld>
  <p:clrMap bg1="lt1" tx1="dk1" bg2="lt2" tx2="dk2" accent1="accent1" accent2="accent2" accent3="accent3" accent4="accent4" accent5="accent5" accent6="accent6" hlink="hlink" folHlink="folHlink"/>
  <p:sldLayoutIdLst>
    <p:sldLayoutId id="2147483715" r:id="rId1"/>
    <p:sldLayoutId id="2147483716" r:id="rId2"/>
  </p:sldLayoutIdLst>
  <p:hf hd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rgbClr val="0F5494"/>
        </a:buClr>
        <a:buChar char="•"/>
        <a:defRPr sz="2400" b="1">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SzPct val="75000"/>
        <a:buFont typeface="Courier New" panose="02070309020205020404" pitchFamily="49" charset="0"/>
        <a:buChar char="o"/>
        <a:defRPr sz="2000">
          <a:solidFill>
            <a:srgbClr val="0F5494"/>
          </a:solidFill>
          <a:latin typeface="+mn-lt"/>
        </a:defRPr>
      </a:lvl2pPr>
      <a:lvl3pPr marL="1143000" indent="-228600" algn="l" rtl="0" eaLnBrk="0" fontAlgn="base" hangingPunct="0">
        <a:spcBef>
          <a:spcPct val="2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1200">
          <a:solidFill>
            <a:srgbClr val="0F5494"/>
          </a:solidFill>
          <a:latin typeface="+mn-lt"/>
        </a:defRPr>
      </a:lvl4pPr>
      <a:lvl5pPr marL="2057400" indent="-228600" algn="l" rtl="0" eaLnBrk="0" fontAlgn="base" hangingPunct="0">
        <a:spcBef>
          <a:spcPct val="20000"/>
        </a:spcBef>
        <a:spcAft>
          <a:spcPct val="0"/>
        </a:spcAft>
        <a:buChar char="»"/>
        <a:defRPr sz="1200">
          <a:solidFill>
            <a:srgbClr val="0F5494"/>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AC1BADA-F0D3-4496-802D-B4A2ACCED593}"/>
              </a:ext>
            </a:extLst>
          </p:cNvPr>
          <p:cNvSpPr>
            <a:spLocks noGrp="1" noChangeArrowheads="1"/>
          </p:cNvSpPr>
          <p:nvPr>
            <p:ph type="title"/>
          </p:nvPr>
        </p:nvSpPr>
        <p:spPr bwMode="auto">
          <a:xfrm>
            <a:off x="468313" y="444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l-GR"/>
              <a:t>Slide title</a:t>
            </a:r>
          </a:p>
        </p:txBody>
      </p:sp>
      <p:sp>
        <p:nvSpPr>
          <p:cNvPr id="9219" name="Rectangle 3">
            <a:extLst>
              <a:ext uri="{FF2B5EF4-FFF2-40B4-BE49-F238E27FC236}">
                <a16:creationId xmlns:a16="http://schemas.microsoft.com/office/drawing/2014/main" id="{3ECA9462-95D0-4E34-AE20-EA4C18D513A1}"/>
              </a:ext>
            </a:extLst>
          </p:cNvPr>
          <p:cNvSpPr>
            <a:spLocks noGrp="1" noChangeArrowheads="1"/>
          </p:cNvSpPr>
          <p:nvPr>
            <p:ph type="body" idx="1"/>
          </p:nvPr>
        </p:nvSpPr>
        <p:spPr bwMode="auto">
          <a:xfrm>
            <a:off x="457200" y="1052513"/>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l-GR"/>
              <a:t>Level 1</a:t>
            </a:r>
            <a:endParaRPr lang="en-GB" altLang="el-GR"/>
          </a:p>
          <a:p>
            <a:pPr lvl="1"/>
            <a:r>
              <a:rPr lang="en-GB" altLang="el-GR"/>
              <a:t>Level 2</a:t>
            </a:r>
          </a:p>
          <a:p>
            <a:pPr lvl="2"/>
            <a:r>
              <a:rPr lang="en-GB" altLang="el-GR"/>
              <a:t>Level 3</a:t>
            </a:r>
          </a:p>
          <a:p>
            <a:pPr lvl="3"/>
            <a:r>
              <a:rPr lang="fr-BE" altLang="el-GR"/>
              <a:t>Level 4</a:t>
            </a:r>
          </a:p>
          <a:p>
            <a:pPr lvl="4"/>
            <a:r>
              <a:rPr lang="fr-BE" altLang="el-GR"/>
              <a:t>Level 5</a:t>
            </a:r>
            <a:endParaRPr lang="en-GB" altLang="el-GR"/>
          </a:p>
          <a:p>
            <a:pPr lvl="3"/>
            <a:endParaRPr lang="en-GB" altLang="el-GR"/>
          </a:p>
        </p:txBody>
      </p:sp>
    </p:spTree>
    <p:extLst>
      <p:ext uri="{BB962C8B-B14F-4D97-AF65-F5344CB8AC3E}">
        <p14:creationId xmlns:p14="http://schemas.microsoft.com/office/powerpoint/2010/main" val="2730455857"/>
      </p:ext>
    </p:extLst>
  </p:cSld>
  <p:clrMap bg1="lt1" tx1="dk1" bg2="lt2" tx2="dk2" accent1="accent1" accent2="accent2" accent3="accent3" accent4="accent4" accent5="accent5" accent6="accent6" hlink="hlink" folHlink="folHlink"/>
  <p:sldLayoutIdLst>
    <p:sldLayoutId id="2147483719" r:id="rId1"/>
    <p:sldLayoutId id="2147483720" r:id="rId2"/>
  </p:sldLayoutIdLst>
  <p:hf hd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rgbClr val="0F5494"/>
        </a:buClr>
        <a:buChar char="•"/>
        <a:defRPr sz="2400" b="1">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SzPct val="75000"/>
        <a:buFont typeface="Courier New" panose="02070309020205020404" pitchFamily="49" charset="0"/>
        <a:buChar char="o"/>
        <a:defRPr sz="2000">
          <a:solidFill>
            <a:srgbClr val="0F5494"/>
          </a:solidFill>
          <a:latin typeface="+mn-lt"/>
        </a:defRPr>
      </a:lvl2pPr>
      <a:lvl3pPr marL="1143000" indent="-228600" algn="l" rtl="0" eaLnBrk="0" fontAlgn="base" hangingPunct="0">
        <a:spcBef>
          <a:spcPct val="2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1200">
          <a:solidFill>
            <a:srgbClr val="0F5494"/>
          </a:solidFill>
          <a:latin typeface="+mn-lt"/>
        </a:defRPr>
      </a:lvl4pPr>
      <a:lvl5pPr marL="2057400" indent="-228600" algn="l" rtl="0" eaLnBrk="0" fontAlgn="base" hangingPunct="0">
        <a:spcBef>
          <a:spcPct val="20000"/>
        </a:spcBef>
        <a:spcAft>
          <a:spcPct val="0"/>
        </a:spcAft>
        <a:buChar char="»"/>
        <a:defRPr sz="1200">
          <a:solidFill>
            <a:srgbClr val="0F5494"/>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63A43484-D14D-4052-8666-B90A5A7B32B7}" type="datetimeFigureOut">
              <a:rPr lang="el-GR" smtClean="0">
                <a:solidFill>
                  <a:prstClr val="black">
                    <a:tint val="75000"/>
                  </a:prstClr>
                </a:solidFill>
              </a:rPr>
              <a:pPr defTabSz="685800"/>
              <a:t>6/10/2021</a:t>
            </a:fld>
            <a:endParaRPr lang="el-GR">
              <a:solidFill>
                <a:prstClr val="black">
                  <a:tint val="75000"/>
                </a:prstClr>
              </a:solidFill>
            </a:endParaRPr>
          </a:p>
        </p:txBody>
      </p:sp>
      <p:sp>
        <p:nvSpPr>
          <p:cNvPr id="5" name="Θέση υποσέλιδου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l-GR">
              <a:solidFill>
                <a:prstClr val="black">
                  <a:tint val="75000"/>
                </a:prstClr>
              </a:solidFill>
            </a:endParaRPr>
          </a:p>
        </p:txBody>
      </p:sp>
      <p:sp>
        <p:nvSpPr>
          <p:cNvPr id="6" name="Θέση αριθμού διαφάνειας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B553A507-04F7-4039-B6EB-BA21E0A72551}" type="slidenum">
              <a:rPr lang="el-GR" smtClean="0">
                <a:solidFill>
                  <a:prstClr val="black">
                    <a:tint val="75000"/>
                  </a:prstClr>
                </a:solidFill>
              </a:rPr>
              <a:pPr defTabSz="685800"/>
              <a:t>‹#›</a:t>
            </a:fld>
            <a:endParaRPr lang="el-GR">
              <a:solidFill>
                <a:prstClr val="black">
                  <a:tint val="75000"/>
                </a:prstClr>
              </a:solidFill>
            </a:endParaRPr>
          </a:p>
        </p:txBody>
      </p:sp>
    </p:spTree>
    <p:extLst>
      <p:ext uri="{BB962C8B-B14F-4D97-AF65-F5344CB8AC3E}">
        <p14:creationId xmlns:p14="http://schemas.microsoft.com/office/powerpoint/2010/main" val="194057628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AC1BADA-F0D3-4496-802D-B4A2ACCED593}"/>
              </a:ext>
            </a:extLst>
          </p:cNvPr>
          <p:cNvSpPr>
            <a:spLocks noGrp="1" noChangeArrowheads="1"/>
          </p:cNvSpPr>
          <p:nvPr>
            <p:ph type="title"/>
          </p:nvPr>
        </p:nvSpPr>
        <p:spPr bwMode="auto">
          <a:xfrm>
            <a:off x="468313" y="444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l-GR"/>
              <a:t>Slide title</a:t>
            </a:r>
          </a:p>
        </p:txBody>
      </p:sp>
      <p:sp>
        <p:nvSpPr>
          <p:cNvPr id="9219" name="Rectangle 3">
            <a:extLst>
              <a:ext uri="{FF2B5EF4-FFF2-40B4-BE49-F238E27FC236}">
                <a16:creationId xmlns:a16="http://schemas.microsoft.com/office/drawing/2014/main" id="{3ECA9462-95D0-4E34-AE20-EA4C18D513A1}"/>
              </a:ext>
            </a:extLst>
          </p:cNvPr>
          <p:cNvSpPr>
            <a:spLocks noGrp="1" noChangeArrowheads="1"/>
          </p:cNvSpPr>
          <p:nvPr>
            <p:ph type="body" idx="1"/>
          </p:nvPr>
        </p:nvSpPr>
        <p:spPr bwMode="auto">
          <a:xfrm>
            <a:off x="457200" y="1052513"/>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l-GR"/>
              <a:t>Level 1</a:t>
            </a:r>
            <a:endParaRPr lang="en-GB" altLang="el-GR"/>
          </a:p>
          <a:p>
            <a:pPr lvl="1"/>
            <a:r>
              <a:rPr lang="en-GB" altLang="el-GR"/>
              <a:t>Level 2</a:t>
            </a:r>
          </a:p>
          <a:p>
            <a:pPr lvl="2"/>
            <a:r>
              <a:rPr lang="en-GB" altLang="el-GR"/>
              <a:t>Level 3</a:t>
            </a:r>
          </a:p>
          <a:p>
            <a:pPr lvl="3"/>
            <a:r>
              <a:rPr lang="fr-BE" altLang="el-GR"/>
              <a:t>Level 4</a:t>
            </a:r>
          </a:p>
          <a:p>
            <a:pPr lvl="4"/>
            <a:r>
              <a:rPr lang="fr-BE" altLang="el-GR"/>
              <a:t>Level 5</a:t>
            </a:r>
            <a:endParaRPr lang="en-GB" altLang="el-GR"/>
          </a:p>
          <a:p>
            <a:pPr lvl="3"/>
            <a:endParaRPr lang="en-GB" altLang="el-GR"/>
          </a:p>
        </p:txBody>
      </p:sp>
    </p:spTree>
    <p:extLst>
      <p:ext uri="{BB962C8B-B14F-4D97-AF65-F5344CB8AC3E}">
        <p14:creationId xmlns:p14="http://schemas.microsoft.com/office/powerpoint/2010/main" val="1958738105"/>
      </p:ext>
    </p:extLst>
  </p:cSld>
  <p:clrMap bg1="lt1" tx1="dk1" bg2="lt2" tx2="dk2" accent1="accent1" accent2="accent2" accent3="accent3" accent4="accent4" accent5="accent5" accent6="accent6" hlink="hlink" folHlink="folHlink"/>
  <p:sldLayoutIdLst>
    <p:sldLayoutId id="2147483679" r:id="rId1"/>
    <p:sldLayoutId id="2147483680" r:id="rId2"/>
  </p:sldLayoutIdLst>
  <p:hf hd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rgbClr val="0F5494"/>
        </a:buClr>
        <a:buChar char="•"/>
        <a:defRPr sz="2400" b="1">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SzPct val="75000"/>
        <a:buFont typeface="Courier New" panose="02070309020205020404" pitchFamily="49" charset="0"/>
        <a:buChar char="o"/>
        <a:defRPr sz="2000">
          <a:solidFill>
            <a:srgbClr val="0F5494"/>
          </a:solidFill>
          <a:latin typeface="+mn-lt"/>
        </a:defRPr>
      </a:lvl2pPr>
      <a:lvl3pPr marL="1143000" indent="-228600" algn="l" rtl="0" eaLnBrk="0" fontAlgn="base" hangingPunct="0">
        <a:spcBef>
          <a:spcPct val="2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1200">
          <a:solidFill>
            <a:srgbClr val="0F5494"/>
          </a:solidFill>
          <a:latin typeface="+mn-lt"/>
        </a:defRPr>
      </a:lvl4pPr>
      <a:lvl5pPr marL="2057400" indent="-228600" algn="l" rtl="0" eaLnBrk="0" fontAlgn="base" hangingPunct="0">
        <a:spcBef>
          <a:spcPct val="20000"/>
        </a:spcBef>
        <a:spcAft>
          <a:spcPct val="0"/>
        </a:spcAft>
        <a:buChar char="»"/>
        <a:defRPr sz="1200">
          <a:solidFill>
            <a:srgbClr val="0F5494"/>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AC1BADA-F0D3-4496-802D-B4A2ACCED593}"/>
              </a:ext>
            </a:extLst>
          </p:cNvPr>
          <p:cNvSpPr>
            <a:spLocks noGrp="1" noChangeArrowheads="1"/>
          </p:cNvSpPr>
          <p:nvPr>
            <p:ph type="title"/>
          </p:nvPr>
        </p:nvSpPr>
        <p:spPr bwMode="auto">
          <a:xfrm>
            <a:off x="468313" y="444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l-GR"/>
              <a:t>Slide title</a:t>
            </a:r>
          </a:p>
        </p:txBody>
      </p:sp>
      <p:sp>
        <p:nvSpPr>
          <p:cNvPr id="9219" name="Rectangle 3">
            <a:extLst>
              <a:ext uri="{FF2B5EF4-FFF2-40B4-BE49-F238E27FC236}">
                <a16:creationId xmlns:a16="http://schemas.microsoft.com/office/drawing/2014/main" id="{3ECA9462-95D0-4E34-AE20-EA4C18D513A1}"/>
              </a:ext>
            </a:extLst>
          </p:cNvPr>
          <p:cNvSpPr>
            <a:spLocks noGrp="1" noChangeArrowheads="1"/>
          </p:cNvSpPr>
          <p:nvPr>
            <p:ph type="body" idx="1"/>
          </p:nvPr>
        </p:nvSpPr>
        <p:spPr bwMode="auto">
          <a:xfrm>
            <a:off x="457200" y="1052513"/>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l-GR"/>
              <a:t>Level 1</a:t>
            </a:r>
            <a:endParaRPr lang="en-GB" altLang="el-GR"/>
          </a:p>
          <a:p>
            <a:pPr lvl="1"/>
            <a:r>
              <a:rPr lang="en-GB" altLang="el-GR"/>
              <a:t>Level 2</a:t>
            </a:r>
          </a:p>
          <a:p>
            <a:pPr lvl="2"/>
            <a:r>
              <a:rPr lang="en-GB" altLang="el-GR"/>
              <a:t>Level 3</a:t>
            </a:r>
          </a:p>
          <a:p>
            <a:pPr lvl="3"/>
            <a:r>
              <a:rPr lang="fr-BE" altLang="el-GR"/>
              <a:t>Level 4</a:t>
            </a:r>
          </a:p>
          <a:p>
            <a:pPr lvl="4"/>
            <a:r>
              <a:rPr lang="fr-BE" altLang="el-GR"/>
              <a:t>Level 5</a:t>
            </a:r>
            <a:endParaRPr lang="en-GB" altLang="el-GR"/>
          </a:p>
          <a:p>
            <a:pPr lvl="3"/>
            <a:endParaRPr lang="en-GB" altLang="el-GR"/>
          </a:p>
        </p:txBody>
      </p:sp>
    </p:spTree>
    <p:extLst>
      <p:ext uri="{BB962C8B-B14F-4D97-AF65-F5344CB8AC3E}">
        <p14:creationId xmlns:p14="http://schemas.microsoft.com/office/powerpoint/2010/main" val="3330235154"/>
      </p:ext>
    </p:extLst>
  </p:cSld>
  <p:clrMap bg1="lt1" tx1="dk1" bg2="lt2" tx2="dk2" accent1="accent1" accent2="accent2" accent3="accent3" accent4="accent4" accent5="accent5" accent6="accent6" hlink="hlink" folHlink="folHlink"/>
  <p:sldLayoutIdLst>
    <p:sldLayoutId id="2147483682" r:id="rId1"/>
    <p:sldLayoutId id="2147483683" r:id="rId2"/>
  </p:sldLayoutIdLst>
  <p:hf hd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rgbClr val="0F5494"/>
        </a:buClr>
        <a:buChar char="•"/>
        <a:defRPr sz="2400" b="1">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SzPct val="75000"/>
        <a:buFont typeface="Courier New" panose="02070309020205020404" pitchFamily="49" charset="0"/>
        <a:buChar char="o"/>
        <a:defRPr sz="2000">
          <a:solidFill>
            <a:srgbClr val="0F5494"/>
          </a:solidFill>
          <a:latin typeface="+mn-lt"/>
        </a:defRPr>
      </a:lvl2pPr>
      <a:lvl3pPr marL="1143000" indent="-228600" algn="l" rtl="0" eaLnBrk="0" fontAlgn="base" hangingPunct="0">
        <a:spcBef>
          <a:spcPct val="2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1200">
          <a:solidFill>
            <a:srgbClr val="0F5494"/>
          </a:solidFill>
          <a:latin typeface="+mn-lt"/>
        </a:defRPr>
      </a:lvl4pPr>
      <a:lvl5pPr marL="2057400" indent="-228600" algn="l" rtl="0" eaLnBrk="0" fontAlgn="base" hangingPunct="0">
        <a:spcBef>
          <a:spcPct val="20000"/>
        </a:spcBef>
        <a:spcAft>
          <a:spcPct val="0"/>
        </a:spcAft>
        <a:buChar char="»"/>
        <a:defRPr sz="1200">
          <a:solidFill>
            <a:srgbClr val="0F5494"/>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AC1BADA-F0D3-4496-802D-B4A2ACCED593}"/>
              </a:ext>
            </a:extLst>
          </p:cNvPr>
          <p:cNvSpPr>
            <a:spLocks noGrp="1" noChangeArrowheads="1"/>
          </p:cNvSpPr>
          <p:nvPr>
            <p:ph type="title"/>
          </p:nvPr>
        </p:nvSpPr>
        <p:spPr bwMode="auto">
          <a:xfrm>
            <a:off x="468313" y="444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l-GR"/>
              <a:t>Slide title</a:t>
            </a:r>
          </a:p>
        </p:txBody>
      </p:sp>
      <p:sp>
        <p:nvSpPr>
          <p:cNvPr id="9219" name="Rectangle 3">
            <a:extLst>
              <a:ext uri="{FF2B5EF4-FFF2-40B4-BE49-F238E27FC236}">
                <a16:creationId xmlns:a16="http://schemas.microsoft.com/office/drawing/2014/main" id="{3ECA9462-95D0-4E34-AE20-EA4C18D513A1}"/>
              </a:ext>
            </a:extLst>
          </p:cNvPr>
          <p:cNvSpPr>
            <a:spLocks noGrp="1" noChangeArrowheads="1"/>
          </p:cNvSpPr>
          <p:nvPr>
            <p:ph type="body" idx="1"/>
          </p:nvPr>
        </p:nvSpPr>
        <p:spPr bwMode="auto">
          <a:xfrm>
            <a:off x="457200" y="1052513"/>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l-GR"/>
              <a:t>Level 1</a:t>
            </a:r>
            <a:endParaRPr lang="en-GB" altLang="el-GR"/>
          </a:p>
          <a:p>
            <a:pPr lvl="1"/>
            <a:r>
              <a:rPr lang="en-GB" altLang="el-GR"/>
              <a:t>Level 2</a:t>
            </a:r>
          </a:p>
          <a:p>
            <a:pPr lvl="2"/>
            <a:r>
              <a:rPr lang="en-GB" altLang="el-GR"/>
              <a:t>Level 3</a:t>
            </a:r>
          </a:p>
          <a:p>
            <a:pPr lvl="3"/>
            <a:r>
              <a:rPr lang="fr-BE" altLang="el-GR"/>
              <a:t>Level 4</a:t>
            </a:r>
          </a:p>
          <a:p>
            <a:pPr lvl="4"/>
            <a:r>
              <a:rPr lang="fr-BE" altLang="el-GR"/>
              <a:t>Level 5</a:t>
            </a:r>
            <a:endParaRPr lang="en-GB" altLang="el-GR"/>
          </a:p>
          <a:p>
            <a:pPr lvl="3"/>
            <a:endParaRPr lang="en-GB" altLang="el-GR"/>
          </a:p>
        </p:txBody>
      </p:sp>
    </p:spTree>
    <p:extLst>
      <p:ext uri="{BB962C8B-B14F-4D97-AF65-F5344CB8AC3E}">
        <p14:creationId xmlns:p14="http://schemas.microsoft.com/office/powerpoint/2010/main" val="1714792117"/>
      </p:ext>
    </p:extLst>
  </p:cSld>
  <p:clrMap bg1="lt1" tx1="dk1" bg2="lt2" tx2="dk2" accent1="accent1" accent2="accent2" accent3="accent3" accent4="accent4" accent5="accent5" accent6="accent6" hlink="hlink" folHlink="folHlink"/>
  <p:sldLayoutIdLst>
    <p:sldLayoutId id="2147483685" r:id="rId1"/>
    <p:sldLayoutId id="2147483686" r:id="rId2"/>
  </p:sldLayoutIdLst>
  <p:hf hd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rgbClr val="0F5494"/>
        </a:buClr>
        <a:buChar char="•"/>
        <a:defRPr sz="2400" b="1">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SzPct val="75000"/>
        <a:buFont typeface="Courier New" panose="02070309020205020404" pitchFamily="49" charset="0"/>
        <a:buChar char="o"/>
        <a:defRPr sz="2000">
          <a:solidFill>
            <a:srgbClr val="0F5494"/>
          </a:solidFill>
          <a:latin typeface="+mn-lt"/>
        </a:defRPr>
      </a:lvl2pPr>
      <a:lvl3pPr marL="1143000" indent="-228600" algn="l" rtl="0" eaLnBrk="0" fontAlgn="base" hangingPunct="0">
        <a:spcBef>
          <a:spcPct val="2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1200">
          <a:solidFill>
            <a:srgbClr val="0F5494"/>
          </a:solidFill>
          <a:latin typeface="+mn-lt"/>
        </a:defRPr>
      </a:lvl4pPr>
      <a:lvl5pPr marL="2057400" indent="-228600" algn="l" rtl="0" eaLnBrk="0" fontAlgn="base" hangingPunct="0">
        <a:spcBef>
          <a:spcPct val="20000"/>
        </a:spcBef>
        <a:spcAft>
          <a:spcPct val="0"/>
        </a:spcAft>
        <a:buChar char="»"/>
        <a:defRPr sz="1200">
          <a:solidFill>
            <a:srgbClr val="0F5494"/>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AC1BADA-F0D3-4496-802D-B4A2ACCED593}"/>
              </a:ext>
            </a:extLst>
          </p:cNvPr>
          <p:cNvSpPr>
            <a:spLocks noGrp="1" noChangeArrowheads="1"/>
          </p:cNvSpPr>
          <p:nvPr>
            <p:ph type="title"/>
          </p:nvPr>
        </p:nvSpPr>
        <p:spPr bwMode="auto">
          <a:xfrm>
            <a:off x="468313" y="444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l-GR"/>
              <a:t>Slide title</a:t>
            </a:r>
          </a:p>
        </p:txBody>
      </p:sp>
      <p:sp>
        <p:nvSpPr>
          <p:cNvPr id="9219" name="Rectangle 3">
            <a:extLst>
              <a:ext uri="{FF2B5EF4-FFF2-40B4-BE49-F238E27FC236}">
                <a16:creationId xmlns:a16="http://schemas.microsoft.com/office/drawing/2014/main" id="{3ECA9462-95D0-4E34-AE20-EA4C18D513A1}"/>
              </a:ext>
            </a:extLst>
          </p:cNvPr>
          <p:cNvSpPr>
            <a:spLocks noGrp="1" noChangeArrowheads="1"/>
          </p:cNvSpPr>
          <p:nvPr>
            <p:ph type="body" idx="1"/>
          </p:nvPr>
        </p:nvSpPr>
        <p:spPr bwMode="auto">
          <a:xfrm>
            <a:off x="457200" y="1052513"/>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l-GR"/>
              <a:t>Level 1</a:t>
            </a:r>
            <a:endParaRPr lang="en-GB" altLang="el-GR"/>
          </a:p>
          <a:p>
            <a:pPr lvl="1"/>
            <a:r>
              <a:rPr lang="en-GB" altLang="el-GR"/>
              <a:t>Level 2</a:t>
            </a:r>
          </a:p>
          <a:p>
            <a:pPr lvl="2"/>
            <a:r>
              <a:rPr lang="en-GB" altLang="el-GR"/>
              <a:t>Level 3</a:t>
            </a:r>
          </a:p>
          <a:p>
            <a:pPr lvl="3"/>
            <a:r>
              <a:rPr lang="fr-BE" altLang="el-GR"/>
              <a:t>Level 4</a:t>
            </a:r>
          </a:p>
          <a:p>
            <a:pPr lvl="4"/>
            <a:r>
              <a:rPr lang="fr-BE" altLang="el-GR"/>
              <a:t>Level 5</a:t>
            </a:r>
            <a:endParaRPr lang="en-GB" altLang="el-GR"/>
          </a:p>
          <a:p>
            <a:pPr lvl="3"/>
            <a:endParaRPr lang="en-GB" altLang="el-GR"/>
          </a:p>
        </p:txBody>
      </p:sp>
    </p:spTree>
    <p:extLst>
      <p:ext uri="{BB962C8B-B14F-4D97-AF65-F5344CB8AC3E}">
        <p14:creationId xmlns:p14="http://schemas.microsoft.com/office/powerpoint/2010/main" val="2578202436"/>
      </p:ext>
    </p:extLst>
  </p:cSld>
  <p:clrMap bg1="lt1" tx1="dk1" bg2="lt2" tx2="dk2" accent1="accent1" accent2="accent2" accent3="accent3" accent4="accent4" accent5="accent5" accent6="accent6" hlink="hlink" folHlink="folHlink"/>
  <p:sldLayoutIdLst>
    <p:sldLayoutId id="2147483688" r:id="rId1"/>
    <p:sldLayoutId id="2147483689" r:id="rId2"/>
  </p:sldLayoutIdLst>
  <p:hf hd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rgbClr val="0F5494"/>
        </a:buClr>
        <a:buChar char="•"/>
        <a:defRPr sz="2400" b="1">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SzPct val="75000"/>
        <a:buFont typeface="Courier New" panose="02070309020205020404" pitchFamily="49" charset="0"/>
        <a:buChar char="o"/>
        <a:defRPr sz="2000">
          <a:solidFill>
            <a:srgbClr val="0F5494"/>
          </a:solidFill>
          <a:latin typeface="+mn-lt"/>
        </a:defRPr>
      </a:lvl2pPr>
      <a:lvl3pPr marL="1143000" indent="-228600" algn="l" rtl="0" eaLnBrk="0" fontAlgn="base" hangingPunct="0">
        <a:spcBef>
          <a:spcPct val="2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1200">
          <a:solidFill>
            <a:srgbClr val="0F5494"/>
          </a:solidFill>
          <a:latin typeface="+mn-lt"/>
        </a:defRPr>
      </a:lvl4pPr>
      <a:lvl5pPr marL="2057400" indent="-228600" algn="l" rtl="0" eaLnBrk="0" fontAlgn="base" hangingPunct="0">
        <a:spcBef>
          <a:spcPct val="20000"/>
        </a:spcBef>
        <a:spcAft>
          <a:spcPct val="0"/>
        </a:spcAft>
        <a:buChar char="»"/>
        <a:defRPr sz="1200">
          <a:solidFill>
            <a:srgbClr val="0F5494"/>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AC1BADA-F0D3-4496-802D-B4A2ACCED593}"/>
              </a:ext>
            </a:extLst>
          </p:cNvPr>
          <p:cNvSpPr>
            <a:spLocks noGrp="1" noChangeArrowheads="1"/>
          </p:cNvSpPr>
          <p:nvPr>
            <p:ph type="title"/>
          </p:nvPr>
        </p:nvSpPr>
        <p:spPr bwMode="auto">
          <a:xfrm>
            <a:off x="468313" y="444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l-GR"/>
              <a:t>Slide title</a:t>
            </a:r>
          </a:p>
        </p:txBody>
      </p:sp>
      <p:sp>
        <p:nvSpPr>
          <p:cNvPr id="9219" name="Rectangle 3">
            <a:extLst>
              <a:ext uri="{FF2B5EF4-FFF2-40B4-BE49-F238E27FC236}">
                <a16:creationId xmlns:a16="http://schemas.microsoft.com/office/drawing/2014/main" id="{3ECA9462-95D0-4E34-AE20-EA4C18D513A1}"/>
              </a:ext>
            </a:extLst>
          </p:cNvPr>
          <p:cNvSpPr>
            <a:spLocks noGrp="1" noChangeArrowheads="1"/>
          </p:cNvSpPr>
          <p:nvPr>
            <p:ph type="body" idx="1"/>
          </p:nvPr>
        </p:nvSpPr>
        <p:spPr bwMode="auto">
          <a:xfrm>
            <a:off x="457200" y="1052513"/>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l-GR"/>
              <a:t>Level 1</a:t>
            </a:r>
            <a:endParaRPr lang="en-GB" altLang="el-GR"/>
          </a:p>
          <a:p>
            <a:pPr lvl="1"/>
            <a:r>
              <a:rPr lang="en-GB" altLang="el-GR"/>
              <a:t>Level 2</a:t>
            </a:r>
          </a:p>
          <a:p>
            <a:pPr lvl="2"/>
            <a:r>
              <a:rPr lang="en-GB" altLang="el-GR"/>
              <a:t>Level 3</a:t>
            </a:r>
          </a:p>
          <a:p>
            <a:pPr lvl="3"/>
            <a:r>
              <a:rPr lang="fr-BE" altLang="el-GR"/>
              <a:t>Level 4</a:t>
            </a:r>
          </a:p>
          <a:p>
            <a:pPr lvl="4"/>
            <a:r>
              <a:rPr lang="fr-BE" altLang="el-GR"/>
              <a:t>Level 5</a:t>
            </a:r>
            <a:endParaRPr lang="en-GB" altLang="el-GR"/>
          </a:p>
          <a:p>
            <a:pPr lvl="3"/>
            <a:endParaRPr lang="en-GB" altLang="el-GR"/>
          </a:p>
        </p:txBody>
      </p:sp>
    </p:spTree>
    <p:extLst>
      <p:ext uri="{BB962C8B-B14F-4D97-AF65-F5344CB8AC3E}">
        <p14:creationId xmlns:p14="http://schemas.microsoft.com/office/powerpoint/2010/main" val="523097851"/>
      </p:ext>
    </p:extLst>
  </p:cSld>
  <p:clrMap bg1="lt1" tx1="dk1" bg2="lt2" tx2="dk2" accent1="accent1" accent2="accent2" accent3="accent3" accent4="accent4" accent5="accent5" accent6="accent6" hlink="hlink" folHlink="folHlink"/>
  <p:sldLayoutIdLst>
    <p:sldLayoutId id="2147483694" r:id="rId1"/>
    <p:sldLayoutId id="2147483695" r:id="rId2"/>
  </p:sldLayoutIdLst>
  <p:hf hd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rgbClr val="0F5494"/>
        </a:buClr>
        <a:buChar char="•"/>
        <a:defRPr sz="2400" b="1">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SzPct val="75000"/>
        <a:buFont typeface="Courier New" panose="02070309020205020404" pitchFamily="49" charset="0"/>
        <a:buChar char="o"/>
        <a:defRPr sz="2000">
          <a:solidFill>
            <a:srgbClr val="0F5494"/>
          </a:solidFill>
          <a:latin typeface="+mn-lt"/>
        </a:defRPr>
      </a:lvl2pPr>
      <a:lvl3pPr marL="1143000" indent="-228600" algn="l" rtl="0" eaLnBrk="0" fontAlgn="base" hangingPunct="0">
        <a:spcBef>
          <a:spcPct val="2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1200">
          <a:solidFill>
            <a:srgbClr val="0F5494"/>
          </a:solidFill>
          <a:latin typeface="+mn-lt"/>
        </a:defRPr>
      </a:lvl4pPr>
      <a:lvl5pPr marL="2057400" indent="-228600" algn="l" rtl="0" eaLnBrk="0" fontAlgn="base" hangingPunct="0">
        <a:spcBef>
          <a:spcPct val="20000"/>
        </a:spcBef>
        <a:spcAft>
          <a:spcPct val="0"/>
        </a:spcAft>
        <a:buChar char="»"/>
        <a:defRPr sz="1200">
          <a:solidFill>
            <a:srgbClr val="0F5494"/>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AC1BADA-F0D3-4496-802D-B4A2ACCED593}"/>
              </a:ext>
            </a:extLst>
          </p:cNvPr>
          <p:cNvSpPr>
            <a:spLocks noGrp="1" noChangeArrowheads="1"/>
          </p:cNvSpPr>
          <p:nvPr>
            <p:ph type="title"/>
          </p:nvPr>
        </p:nvSpPr>
        <p:spPr bwMode="auto">
          <a:xfrm>
            <a:off x="468313" y="444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l-GR"/>
              <a:t>Slide title</a:t>
            </a:r>
          </a:p>
        </p:txBody>
      </p:sp>
      <p:sp>
        <p:nvSpPr>
          <p:cNvPr id="9219" name="Rectangle 3">
            <a:extLst>
              <a:ext uri="{FF2B5EF4-FFF2-40B4-BE49-F238E27FC236}">
                <a16:creationId xmlns:a16="http://schemas.microsoft.com/office/drawing/2014/main" id="{3ECA9462-95D0-4E34-AE20-EA4C18D513A1}"/>
              </a:ext>
            </a:extLst>
          </p:cNvPr>
          <p:cNvSpPr>
            <a:spLocks noGrp="1" noChangeArrowheads="1"/>
          </p:cNvSpPr>
          <p:nvPr>
            <p:ph type="body" idx="1"/>
          </p:nvPr>
        </p:nvSpPr>
        <p:spPr bwMode="auto">
          <a:xfrm>
            <a:off x="457200" y="1052513"/>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l-GR"/>
              <a:t>Level 1</a:t>
            </a:r>
            <a:endParaRPr lang="en-GB" altLang="el-GR"/>
          </a:p>
          <a:p>
            <a:pPr lvl="1"/>
            <a:r>
              <a:rPr lang="en-GB" altLang="el-GR"/>
              <a:t>Level 2</a:t>
            </a:r>
          </a:p>
          <a:p>
            <a:pPr lvl="2"/>
            <a:r>
              <a:rPr lang="en-GB" altLang="el-GR"/>
              <a:t>Level 3</a:t>
            </a:r>
          </a:p>
          <a:p>
            <a:pPr lvl="3"/>
            <a:r>
              <a:rPr lang="fr-BE" altLang="el-GR"/>
              <a:t>Level 4</a:t>
            </a:r>
          </a:p>
          <a:p>
            <a:pPr lvl="4"/>
            <a:r>
              <a:rPr lang="fr-BE" altLang="el-GR"/>
              <a:t>Level 5</a:t>
            </a:r>
            <a:endParaRPr lang="en-GB" altLang="el-GR"/>
          </a:p>
          <a:p>
            <a:pPr lvl="3"/>
            <a:endParaRPr lang="en-GB" altLang="el-GR"/>
          </a:p>
        </p:txBody>
      </p:sp>
    </p:spTree>
    <p:extLst>
      <p:ext uri="{BB962C8B-B14F-4D97-AF65-F5344CB8AC3E}">
        <p14:creationId xmlns:p14="http://schemas.microsoft.com/office/powerpoint/2010/main" val="63485320"/>
      </p:ext>
    </p:extLst>
  </p:cSld>
  <p:clrMap bg1="lt1" tx1="dk1" bg2="lt2" tx2="dk2" accent1="accent1" accent2="accent2" accent3="accent3" accent4="accent4" accent5="accent5" accent6="accent6" hlink="hlink" folHlink="folHlink"/>
  <p:sldLayoutIdLst>
    <p:sldLayoutId id="2147483697" r:id="rId1"/>
    <p:sldLayoutId id="2147483698" r:id="rId2"/>
  </p:sldLayoutIdLst>
  <p:hf hd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rgbClr val="0F5494"/>
        </a:buClr>
        <a:buChar char="•"/>
        <a:defRPr sz="2400" b="1">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SzPct val="75000"/>
        <a:buFont typeface="Courier New" panose="02070309020205020404" pitchFamily="49" charset="0"/>
        <a:buChar char="o"/>
        <a:defRPr sz="2000">
          <a:solidFill>
            <a:srgbClr val="0F5494"/>
          </a:solidFill>
          <a:latin typeface="+mn-lt"/>
        </a:defRPr>
      </a:lvl2pPr>
      <a:lvl3pPr marL="1143000" indent="-228600" algn="l" rtl="0" eaLnBrk="0" fontAlgn="base" hangingPunct="0">
        <a:spcBef>
          <a:spcPct val="2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1200">
          <a:solidFill>
            <a:srgbClr val="0F5494"/>
          </a:solidFill>
          <a:latin typeface="+mn-lt"/>
        </a:defRPr>
      </a:lvl4pPr>
      <a:lvl5pPr marL="2057400" indent="-228600" algn="l" rtl="0" eaLnBrk="0" fontAlgn="base" hangingPunct="0">
        <a:spcBef>
          <a:spcPct val="20000"/>
        </a:spcBef>
        <a:spcAft>
          <a:spcPct val="0"/>
        </a:spcAft>
        <a:buChar char="»"/>
        <a:defRPr sz="1200">
          <a:solidFill>
            <a:srgbClr val="0F5494"/>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AC1BADA-F0D3-4496-802D-B4A2ACCED593}"/>
              </a:ext>
            </a:extLst>
          </p:cNvPr>
          <p:cNvSpPr>
            <a:spLocks noGrp="1" noChangeArrowheads="1"/>
          </p:cNvSpPr>
          <p:nvPr>
            <p:ph type="title"/>
          </p:nvPr>
        </p:nvSpPr>
        <p:spPr bwMode="auto">
          <a:xfrm>
            <a:off x="468313" y="444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l-GR"/>
              <a:t>Slide title</a:t>
            </a:r>
          </a:p>
        </p:txBody>
      </p:sp>
      <p:sp>
        <p:nvSpPr>
          <p:cNvPr id="9219" name="Rectangle 3">
            <a:extLst>
              <a:ext uri="{FF2B5EF4-FFF2-40B4-BE49-F238E27FC236}">
                <a16:creationId xmlns:a16="http://schemas.microsoft.com/office/drawing/2014/main" id="{3ECA9462-95D0-4E34-AE20-EA4C18D513A1}"/>
              </a:ext>
            </a:extLst>
          </p:cNvPr>
          <p:cNvSpPr>
            <a:spLocks noGrp="1" noChangeArrowheads="1"/>
          </p:cNvSpPr>
          <p:nvPr>
            <p:ph type="body" idx="1"/>
          </p:nvPr>
        </p:nvSpPr>
        <p:spPr bwMode="auto">
          <a:xfrm>
            <a:off x="457200" y="1052513"/>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l-GR"/>
              <a:t>Level 1</a:t>
            </a:r>
            <a:endParaRPr lang="en-GB" altLang="el-GR"/>
          </a:p>
          <a:p>
            <a:pPr lvl="1"/>
            <a:r>
              <a:rPr lang="en-GB" altLang="el-GR"/>
              <a:t>Level 2</a:t>
            </a:r>
          </a:p>
          <a:p>
            <a:pPr lvl="2"/>
            <a:r>
              <a:rPr lang="en-GB" altLang="el-GR"/>
              <a:t>Level 3</a:t>
            </a:r>
          </a:p>
          <a:p>
            <a:pPr lvl="3"/>
            <a:r>
              <a:rPr lang="fr-BE" altLang="el-GR"/>
              <a:t>Level 4</a:t>
            </a:r>
          </a:p>
          <a:p>
            <a:pPr lvl="4"/>
            <a:r>
              <a:rPr lang="fr-BE" altLang="el-GR"/>
              <a:t>Level 5</a:t>
            </a:r>
            <a:endParaRPr lang="en-GB" altLang="el-GR"/>
          </a:p>
          <a:p>
            <a:pPr lvl="3"/>
            <a:endParaRPr lang="en-GB" altLang="el-GR"/>
          </a:p>
        </p:txBody>
      </p:sp>
    </p:spTree>
    <p:extLst>
      <p:ext uri="{BB962C8B-B14F-4D97-AF65-F5344CB8AC3E}">
        <p14:creationId xmlns:p14="http://schemas.microsoft.com/office/powerpoint/2010/main" val="3526802086"/>
      </p:ext>
    </p:extLst>
  </p:cSld>
  <p:clrMap bg1="lt1" tx1="dk1" bg2="lt2" tx2="dk2" accent1="accent1" accent2="accent2" accent3="accent3" accent4="accent4" accent5="accent5" accent6="accent6" hlink="hlink" folHlink="folHlink"/>
  <p:sldLayoutIdLst>
    <p:sldLayoutId id="2147483700" r:id="rId1"/>
    <p:sldLayoutId id="2147483701" r:id="rId2"/>
  </p:sldLayoutIdLst>
  <p:hf hd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rgbClr val="0F5494"/>
        </a:buClr>
        <a:buChar char="•"/>
        <a:defRPr sz="2400" b="1">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SzPct val="75000"/>
        <a:buFont typeface="Courier New" panose="02070309020205020404" pitchFamily="49" charset="0"/>
        <a:buChar char="o"/>
        <a:defRPr sz="2000">
          <a:solidFill>
            <a:srgbClr val="0F5494"/>
          </a:solidFill>
          <a:latin typeface="+mn-lt"/>
        </a:defRPr>
      </a:lvl2pPr>
      <a:lvl3pPr marL="1143000" indent="-228600" algn="l" rtl="0" eaLnBrk="0" fontAlgn="base" hangingPunct="0">
        <a:spcBef>
          <a:spcPct val="2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1200">
          <a:solidFill>
            <a:srgbClr val="0F5494"/>
          </a:solidFill>
          <a:latin typeface="+mn-lt"/>
        </a:defRPr>
      </a:lvl4pPr>
      <a:lvl5pPr marL="2057400" indent="-228600" algn="l" rtl="0" eaLnBrk="0" fontAlgn="base" hangingPunct="0">
        <a:spcBef>
          <a:spcPct val="20000"/>
        </a:spcBef>
        <a:spcAft>
          <a:spcPct val="0"/>
        </a:spcAft>
        <a:buChar char="»"/>
        <a:defRPr sz="1200">
          <a:solidFill>
            <a:srgbClr val="0F5494"/>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AC1BADA-F0D3-4496-802D-B4A2ACCED593}"/>
              </a:ext>
            </a:extLst>
          </p:cNvPr>
          <p:cNvSpPr>
            <a:spLocks noGrp="1" noChangeArrowheads="1"/>
          </p:cNvSpPr>
          <p:nvPr>
            <p:ph type="title"/>
          </p:nvPr>
        </p:nvSpPr>
        <p:spPr bwMode="auto">
          <a:xfrm>
            <a:off x="468313" y="444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l-GR"/>
              <a:t>Slide title</a:t>
            </a:r>
          </a:p>
        </p:txBody>
      </p:sp>
      <p:sp>
        <p:nvSpPr>
          <p:cNvPr id="9219" name="Rectangle 3">
            <a:extLst>
              <a:ext uri="{FF2B5EF4-FFF2-40B4-BE49-F238E27FC236}">
                <a16:creationId xmlns:a16="http://schemas.microsoft.com/office/drawing/2014/main" id="{3ECA9462-95D0-4E34-AE20-EA4C18D513A1}"/>
              </a:ext>
            </a:extLst>
          </p:cNvPr>
          <p:cNvSpPr>
            <a:spLocks noGrp="1" noChangeArrowheads="1"/>
          </p:cNvSpPr>
          <p:nvPr>
            <p:ph type="body" idx="1"/>
          </p:nvPr>
        </p:nvSpPr>
        <p:spPr bwMode="auto">
          <a:xfrm>
            <a:off x="457200" y="1052513"/>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l-GR"/>
              <a:t>Level 1</a:t>
            </a:r>
            <a:endParaRPr lang="en-GB" altLang="el-GR"/>
          </a:p>
          <a:p>
            <a:pPr lvl="1"/>
            <a:r>
              <a:rPr lang="en-GB" altLang="el-GR"/>
              <a:t>Level 2</a:t>
            </a:r>
          </a:p>
          <a:p>
            <a:pPr lvl="2"/>
            <a:r>
              <a:rPr lang="en-GB" altLang="el-GR"/>
              <a:t>Level 3</a:t>
            </a:r>
          </a:p>
          <a:p>
            <a:pPr lvl="3"/>
            <a:r>
              <a:rPr lang="fr-BE" altLang="el-GR"/>
              <a:t>Level 4</a:t>
            </a:r>
          </a:p>
          <a:p>
            <a:pPr lvl="4"/>
            <a:r>
              <a:rPr lang="fr-BE" altLang="el-GR"/>
              <a:t>Level 5</a:t>
            </a:r>
            <a:endParaRPr lang="en-GB" altLang="el-GR"/>
          </a:p>
          <a:p>
            <a:pPr lvl="3"/>
            <a:endParaRPr lang="en-GB" altLang="el-GR"/>
          </a:p>
        </p:txBody>
      </p:sp>
    </p:spTree>
    <p:extLst>
      <p:ext uri="{BB962C8B-B14F-4D97-AF65-F5344CB8AC3E}">
        <p14:creationId xmlns:p14="http://schemas.microsoft.com/office/powerpoint/2010/main" val="2061443235"/>
      </p:ext>
    </p:extLst>
  </p:cSld>
  <p:clrMap bg1="lt1" tx1="dk1" bg2="lt2" tx2="dk2" accent1="accent1" accent2="accent2" accent3="accent3" accent4="accent4" accent5="accent5" accent6="accent6" hlink="hlink" folHlink="folHlink"/>
  <p:sldLayoutIdLst>
    <p:sldLayoutId id="2147483703" r:id="rId1"/>
    <p:sldLayoutId id="2147483704" r:id="rId2"/>
  </p:sldLayoutIdLst>
  <p:hf hd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rgbClr val="0F5494"/>
        </a:buClr>
        <a:buChar char="•"/>
        <a:defRPr sz="2400" b="1">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SzPct val="75000"/>
        <a:buFont typeface="Courier New" panose="02070309020205020404" pitchFamily="49" charset="0"/>
        <a:buChar char="o"/>
        <a:defRPr sz="2000">
          <a:solidFill>
            <a:srgbClr val="0F5494"/>
          </a:solidFill>
          <a:latin typeface="+mn-lt"/>
        </a:defRPr>
      </a:lvl2pPr>
      <a:lvl3pPr marL="1143000" indent="-228600" algn="l" rtl="0" eaLnBrk="0" fontAlgn="base" hangingPunct="0">
        <a:spcBef>
          <a:spcPct val="2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1200">
          <a:solidFill>
            <a:srgbClr val="0F5494"/>
          </a:solidFill>
          <a:latin typeface="+mn-lt"/>
        </a:defRPr>
      </a:lvl4pPr>
      <a:lvl5pPr marL="2057400" indent="-228600" algn="l" rtl="0" eaLnBrk="0" fontAlgn="base" hangingPunct="0">
        <a:spcBef>
          <a:spcPct val="20000"/>
        </a:spcBef>
        <a:spcAft>
          <a:spcPct val="0"/>
        </a:spcAft>
        <a:buChar char="»"/>
        <a:defRPr sz="1200">
          <a:solidFill>
            <a:srgbClr val="0F5494"/>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9.jpeg"/><Relationship Id="rId7"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image" Target="../media/image43.jpeg"/><Relationship Id="rId5" Type="http://schemas.openxmlformats.org/officeDocument/2006/relationships/image" Target="../media/image35.png"/><Relationship Id="rId10" Type="http://schemas.openxmlformats.org/officeDocument/2006/relationships/image" Target="../media/image47.jpeg"/><Relationship Id="rId4" Type="http://schemas.openxmlformats.org/officeDocument/2006/relationships/image" Target="../media/image10.jpeg"/><Relationship Id="rId9" Type="http://schemas.openxmlformats.org/officeDocument/2006/relationships/image" Target="../media/image46.jpeg"/></Relationships>
</file>

<file path=ppt/slides/_rels/slide11.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9.jpeg"/><Relationship Id="rId7"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image" Target="../media/image48.jpeg"/><Relationship Id="rId5" Type="http://schemas.openxmlformats.org/officeDocument/2006/relationships/image" Target="../media/image35.png"/><Relationship Id="rId4" Type="http://schemas.openxmlformats.org/officeDocument/2006/relationships/image" Target="../media/image10.jpeg"/><Relationship Id="rId9" Type="http://schemas.openxmlformats.org/officeDocument/2006/relationships/image" Target="../media/image51.png"/></Relationships>
</file>

<file path=ppt/slides/_rels/slide12.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9.jpeg"/><Relationship Id="rId7" Type="http://schemas.openxmlformats.org/officeDocument/2006/relationships/image" Target="../media/image54.jpeg"/><Relationship Id="rId2" Type="http://schemas.openxmlformats.org/officeDocument/2006/relationships/notesSlide" Target="../notesSlides/notesSlide12.xml"/><Relationship Id="rId1" Type="http://schemas.openxmlformats.org/officeDocument/2006/relationships/slideLayout" Target="../slideLayouts/slideLayout30.xml"/><Relationship Id="rId6" Type="http://schemas.openxmlformats.org/officeDocument/2006/relationships/image" Target="../media/image53.jpeg"/><Relationship Id="rId5" Type="http://schemas.openxmlformats.org/officeDocument/2006/relationships/image" Target="../media/image52.jpeg"/><Relationship Id="rId10" Type="http://schemas.openxmlformats.org/officeDocument/2006/relationships/image" Target="../media/image51.png"/><Relationship Id="rId4" Type="http://schemas.openxmlformats.org/officeDocument/2006/relationships/image" Target="../media/image10.jpeg"/><Relationship Id="rId9" Type="http://schemas.openxmlformats.org/officeDocument/2006/relationships/image" Target="../media/image56.png"/></Relationships>
</file>

<file path=ppt/slides/_rels/slide1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9.jpeg"/><Relationship Id="rId7" Type="http://schemas.openxmlformats.org/officeDocument/2006/relationships/image" Target="../media/image58.jpeg"/><Relationship Id="rId2" Type="http://schemas.openxmlformats.org/officeDocument/2006/relationships/notesSlide" Target="../notesSlides/notesSlide13.xml"/><Relationship Id="rId1" Type="http://schemas.openxmlformats.org/officeDocument/2006/relationships/slideLayout" Target="../slideLayouts/slideLayout32.xml"/><Relationship Id="rId6" Type="http://schemas.openxmlformats.org/officeDocument/2006/relationships/image" Target="../media/image57.jpeg"/><Relationship Id="rId5" Type="http://schemas.openxmlformats.org/officeDocument/2006/relationships/image" Target="../media/image35.pn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32.xml"/><Relationship Id="rId6" Type="http://schemas.openxmlformats.org/officeDocument/2006/relationships/image" Target="../media/image35.png"/><Relationship Id="rId5" Type="http://schemas.openxmlformats.org/officeDocument/2006/relationships/image" Target="../media/image57.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32.xml"/><Relationship Id="rId6" Type="http://schemas.openxmlformats.org/officeDocument/2006/relationships/image" Target="../media/image51.png"/><Relationship Id="rId5" Type="http://schemas.openxmlformats.org/officeDocument/2006/relationships/image" Target="../media/image35.pn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40.xml"/><Relationship Id="rId6" Type="http://schemas.openxmlformats.org/officeDocument/2006/relationships/image" Target="../media/image51.png"/><Relationship Id="rId5" Type="http://schemas.openxmlformats.org/officeDocument/2006/relationships/image" Target="../media/image35.pn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jpeg"/><Relationship Id="rId7"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34.xml"/><Relationship Id="rId6" Type="http://schemas.openxmlformats.org/officeDocument/2006/relationships/image" Target="../media/image12.jpeg"/><Relationship Id="rId5" Type="http://schemas.openxmlformats.org/officeDocument/2006/relationships/image" Target="../media/image8.jpeg"/><Relationship Id="rId4" Type="http://schemas.openxmlformats.org/officeDocument/2006/relationships/image" Target="../media/image10.jpeg"/><Relationship Id="rId9"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36.xml"/><Relationship Id="rId5" Type="http://schemas.openxmlformats.org/officeDocument/2006/relationships/image" Target="../media/image8.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59.png"/><Relationship Id="rId5" Type="http://schemas.openxmlformats.org/officeDocument/2006/relationships/image" Target="../media/image8.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8.jpeg"/><Relationship Id="rId10" Type="http://schemas.openxmlformats.org/officeDocument/2006/relationships/image" Target="../media/image15.png"/><Relationship Id="rId4" Type="http://schemas.openxmlformats.org/officeDocument/2006/relationships/image" Target="../media/image10.jpeg"/><Relationship Id="rId9" Type="http://schemas.openxmlformats.org/officeDocument/2006/relationships/image" Target="../media/image14.jpeg"/></Relationships>
</file>

<file path=ppt/slides/_rels/slide20.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7.png"/><Relationship Id="rId3" Type="http://schemas.openxmlformats.org/officeDocument/2006/relationships/image" Target="../media/image9.jpeg"/><Relationship Id="rId7" Type="http://schemas.openxmlformats.org/officeDocument/2006/relationships/image" Target="../media/image63.png"/><Relationship Id="rId12" Type="http://schemas.openxmlformats.org/officeDocument/2006/relationships/hyperlink" Target="https://esdak.gr/" TargetMode="External"/><Relationship Id="rId2" Type="http://schemas.openxmlformats.org/officeDocument/2006/relationships/notesSlide" Target="../notesSlides/notesSlide20.xml"/><Relationship Id="rId1" Type="http://schemas.openxmlformats.org/officeDocument/2006/relationships/slideLayout" Target="../slideLayouts/slideLayout38.xml"/><Relationship Id="rId6" Type="http://schemas.openxmlformats.org/officeDocument/2006/relationships/image" Target="../media/image62.png"/><Relationship Id="rId11" Type="http://schemas.openxmlformats.org/officeDocument/2006/relationships/hyperlink" Target="https://life-f4f.gr/" TargetMode="External"/><Relationship Id="rId5" Type="http://schemas.openxmlformats.org/officeDocument/2006/relationships/image" Target="../media/image61.png"/><Relationship Id="rId15" Type="http://schemas.openxmlformats.org/officeDocument/2006/relationships/image" Target="../media/image69.png"/><Relationship Id="rId10" Type="http://schemas.openxmlformats.org/officeDocument/2006/relationships/image" Target="../media/image66.png"/><Relationship Id="rId4" Type="http://schemas.openxmlformats.org/officeDocument/2006/relationships/image" Target="../media/image10.jpeg"/><Relationship Id="rId9" Type="http://schemas.openxmlformats.org/officeDocument/2006/relationships/image" Target="../media/image65.jpeg"/><Relationship Id="rId14" Type="http://schemas.openxmlformats.org/officeDocument/2006/relationships/image" Target="../media/image68.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18.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8.jpeg"/><Relationship Id="rId5" Type="http://schemas.openxmlformats.org/officeDocument/2006/relationships/image" Target="../media/image20.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9.jpeg"/><Relationship Id="rId7" Type="http://schemas.openxmlformats.org/officeDocument/2006/relationships/image" Target="../media/image23.jpeg"/><Relationship Id="rId12"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10.jpe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9.jpeg"/><Relationship Id="rId7"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29.jpeg"/><Relationship Id="rId11" Type="http://schemas.openxmlformats.org/officeDocument/2006/relationships/image" Target="../media/image8.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10.jpeg"/><Relationship Id="rId9"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image" Target="../media/image8.jpeg"/><Relationship Id="rId5" Type="http://schemas.openxmlformats.org/officeDocument/2006/relationships/image" Target="../media/image34.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eg"/><Relationship Id="rId3" Type="http://schemas.openxmlformats.org/officeDocument/2006/relationships/image" Target="../media/image9.jpeg"/><Relationship Id="rId7" Type="http://schemas.openxmlformats.org/officeDocument/2006/relationships/image" Target="../media/image36.jpeg"/><Relationship Id="rId12"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28.xml"/><Relationship Id="rId6" Type="http://schemas.openxmlformats.org/officeDocument/2006/relationships/image" Target="../media/image35.png"/><Relationship Id="rId11" Type="http://schemas.openxmlformats.org/officeDocument/2006/relationships/image" Target="../media/image40.jpeg"/><Relationship Id="rId5" Type="http://schemas.openxmlformats.org/officeDocument/2006/relationships/image" Target="../media/image8.jpeg"/><Relationship Id="rId10" Type="http://schemas.openxmlformats.org/officeDocument/2006/relationships/image" Target="../media/image39.jpeg"/><Relationship Id="rId4" Type="http://schemas.openxmlformats.org/officeDocument/2006/relationships/image" Target="../media/image10.jpeg"/><Relationship Id="rId9"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F1948F10-2D3F-4F10-9E83-149057181C88}"/>
              </a:ext>
            </a:extLst>
          </p:cNvPr>
          <p:cNvSpPr>
            <a:spLocks noGrp="1"/>
          </p:cNvSpPr>
          <p:nvPr>
            <p:ph type="title"/>
          </p:nvPr>
        </p:nvSpPr>
        <p:spPr>
          <a:xfrm>
            <a:off x="466726" y="2636912"/>
            <a:ext cx="8423275" cy="2376488"/>
          </a:xfrm>
        </p:spPr>
        <p:txBody>
          <a:bodyPr/>
          <a:lstStyle/>
          <a:p>
            <a:pPr>
              <a:spcBef>
                <a:spcPts val="600"/>
              </a:spcBef>
              <a:spcAft>
                <a:spcPts val="600"/>
              </a:spcAft>
            </a:pPr>
            <a:r>
              <a:rPr lang="el-GR" altLang="el-GR" sz="2400" u="sng" dirty="0"/>
              <a:t>Τίτλος</a:t>
            </a:r>
            <a:r>
              <a:rPr lang="en-GB" altLang="el-GR" sz="2400" dirty="0"/>
              <a:t>: </a:t>
            </a:r>
            <a:br>
              <a:rPr lang="en-GB" altLang="el-GR" sz="2400" dirty="0"/>
            </a:br>
            <a:r>
              <a:rPr lang="en-GB" altLang="el-GR" sz="2400" dirty="0"/>
              <a:t>Food for Feed:</a:t>
            </a:r>
            <a:r>
              <a:rPr lang="el-GR" altLang="el-GR" sz="2400" dirty="0"/>
              <a:t> </a:t>
            </a:r>
            <a:r>
              <a:rPr lang="en-US" altLang="el-GR" sz="2400" dirty="0"/>
              <a:t>An Innovative Process for Transforming Hotels’ Food Wastes into Animal </a:t>
            </a:r>
            <a:r>
              <a:rPr lang="en-US" altLang="el-GR" sz="2400" dirty="0" smtClean="0"/>
              <a:t>Feed</a:t>
            </a:r>
            <a:r>
              <a:rPr lang="el-GR" altLang="el-GR" sz="2400" dirty="0" smtClean="0"/>
              <a:t> (</a:t>
            </a:r>
            <a:r>
              <a:rPr lang="en-US" altLang="el-GR" sz="2400" dirty="0" smtClean="0"/>
              <a:t>LIFE-F4F</a:t>
            </a:r>
            <a:r>
              <a:rPr lang="el-GR" altLang="el-GR" sz="2400" dirty="0" smtClean="0"/>
              <a:t>)</a:t>
            </a:r>
            <a:r>
              <a:rPr lang="el-GR" altLang="el-GR" sz="2400" dirty="0"/>
              <a:t/>
            </a:r>
            <a:br>
              <a:rPr lang="el-GR" altLang="el-GR" sz="2400" dirty="0"/>
            </a:br>
            <a:r>
              <a:rPr lang="el-GR" altLang="el-GR" sz="2400" dirty="0" smtClean="0">
                <a:solidFill>
                  <a:srgbClr val="AED161"/>
                </a:solidFill>
              </a:rPr>
              <a:t>Καινοτόμο </a:t>
            </a:r>
            <a:r>
              <a:rPr lang="el-GR" altLang="el-GR" sz="2400" dirty="0">
                <a:solidFill>
                  <a:srgbClr val="AED161"/>
                </a:solidFill>
              </a:rPr>
              <a:t>Πρόγραμμα Αξιοποίησης Τροφικών Υπολειμμάτων Ξενοδοχείων</a:t>
            </a:r>
            <a:r>
              <a:rPr lang="en-US" altLang="el-GR" sz="2400" dirty="0"/>
              <a:t/>
            </a:r>
            <a:br>
              <a:rPr lang="en-US" altLang="el-GR" sz="2400" dirty="0"/>
            </a:br>
            <a:r>
              <a:rPr lang="en-US" altLang="el-GR" sz="2400" dirty="0"/>
              <a:t/>
            </a:r>
            <a:br>
              <a:rPr lang="en-US" altLang="el-GR" sz="2400" dirty="0"/>
            </a:br>
            <a:r>
              <a:rPr lang="el-GR" altLang="el-GR" sz="2400" dirty="0" smtClean="0"/>
              <a:t/>
            </a:r>
            <a:br>
              <a:rPr lang="el-GR" altLang="el-GR" sz="2400" dirty="0" smtClean="0"/>
            </a:br>
            <a:r>
              <a:rPr lang="el-GR" altLang="el-GR" sz="2400" dirty="0"/>
              <a:t/>
            </a:r>
            <a:br>
              <a:rPr lang="el-GR" altLang="el-GR" sz="2400" dirty="0"/>
            </a:br>
            <a:endParaRPr lang="en-GB" altLang="el-GR" sz="2400" dirty="0"/>
          </a:p>
        </p:txBody>
      </p:sp>
      <p:sp>
        <p:nvSpPr>
          <p:cNvPr id="4" name="Title 1">
            <a:extLst>
              <a:ext uri="{FF2B5EF4-FFF2-40B4-BE49-F238E27FC236}">
                <a16:creationId xmlns:a16="http://schemas.microsoft.com/office/drawing/2014/main" id="{46B20D1B-BB52-4F75-8F65-7D174B20ECB4}"/>
              </a:ext>
            </a:extLst>
          </p:cNvPr>
          <p:cNvSpPr txBox="1">
            <a:spLocks/>
          </p:cNvSpPr>
          <p:nvPr/>
        </p:nvSpPr>
        <p:spPr bwMode="auto">
          <a:xfrm>
            <a:off x="466726" y="1115794"/>
            <a:ext cx="8424862" cy="936625"/>
          </a:xfrm>
          <a:prstGeom prst="rect">
            <a:avLst/>
          </a:prstGeom>
          <a:noFill/>
          <a:ln w="9525">
            <a:noFill/>
            <a:miter lim="800000"/>
            <a:headEnd/>
            <a:tailEnd/>
          </a:ln>
        </p:spPr>
        <p:txBody>
          <a:bodyPr anchor="ctr"/>
          <a:lstStyle/>
          <a:p>
            <a:pPr marL="358775"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AED161"/>
                </a:solidFill>
                <a:effectLst/>
                <a:uLnTx/>
                <a:uFillTx/>
                <a:latin typeface="Verdana"/>
                <a:ea typeface="+mn-ea"/>
                <a:cs typeface="Arial" panose="020B0604020202020204" pitchFamily="34" charset="0"/>
              </a:rPr>
              <a:t>LIFE15 ENV/GR/257</a:t>
            </a:r>
            <a:endParaRPr kumimoji="0" lang="en-GB" sz="2400" b="1" i="0" u="none" strike="noStrike" kern="0" cap="none" spc="0" normalizeH="0" baseline="0" noProof="0" dirty="0">
              <a:ln>
                <a:noFill/>
              </a:ln>
              <a:solidFill>
                <a:srgbClr val="AED161"/>
              </a:solidFill>
              <a:effectLst/>
              <a:uLnTx/>
              <a:uFillTx/>
              <a:latin typeface="Verdana"/>
              <a:ea typeface="+mn-ea"/>
              <a:cs typeface="Arial" panose="020B0604020202020204" pitchFamily="34" charset="0"/>
            </a:endParaRPr>
          </a:p>
        </p:txBody>
      </p:sp>
      <p:pic>
        <p:nvPicPr>
          <p:cNvPr id="12293" name="Picture 5" descr="C:\Users\fgalliou\Dropbox\F4F_DATA_ALL PARTNERS\LOGOS\logo F4F.jpg">
            <a:extLst>
              <a:ext uri="{FF2B5EF4-FFF2-40B4-BE49-F238E27FC236}">
                <a16:creationId xmlns:a16="http://schemas.microsoft.com/office/drawing/2014/main" id="{A5EAB0A0-26E7-4137-8561-E12252C375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4500" y="44450"/>
            <a:ext cx="10445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Εικόνα 3" descr="esdak_(new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95148"/>
            <a:ext cx="1296144" cy="72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p:cNvSpPr/>
          <p:nvPr/>
        </p:nvSpPr>
        <p:spPr>
          <a:xfrm>
            <a:off x="827584" y="4813375"/>
            <a:ext cx="4572000" cy="1200329"/>
          </a:xfrm>
          <a:prstGeom prst="rect">
            <a:avLst/>
          </a:prstGeom>
        </p:spPr>
        <p:txBody>
          <a:bodyPr>
            <a:spAutoFit/>
          </a:bodyPr>
          <a:lstStyle/>
          <a:p>
            <a:r>
              <a:rPr lang="en-US" dirty="0" err="1">
                <a:solidFill>
                  <a:srgbClr val="FFC000"/>
                </a:solidFill>
                <a:latin typeface="Tahoma" panose="020B0604030504040204" pitchFamily="34" charset="0"/>
                <a:cs typeface="Tahoma" panose="020B0604030504040204" pitchFamily="34" charset="0"/>
              </a:rPr>
              <a:t>Kalliopi</a:t>
            </a:r>
            <a:r>
              <a:rPr lang="en-US" dirty="0">
                <a:solidFill>
                  <a:srgbClr val="FFC000"/>
                </a:solidFill>
                <a:latin typeface="Tahoma" panose="020B0604030504040204" pitchFamily="34" charset="0"/>
                <a:cs typeface="Tahoma" panose="020B0604030504040204" pitchFamily="34" charset="0"/>
              </a:rPr>
              <a:t> </a:t>
            </a:r>
            <a:r>
              <a:rPr lang="en-US" dirty="0" err="1" smtClean="0">
                <a:solidFill>
                  <a:srgbClr val="FFC000"/>
                </a:solidFill>
                <a:latin typeface="Tahoma" panose="020B0604030504040204" pitchFamily="34" charset="0"/>
                <a:cs typeface="Tahoma" panose="020B0604030504040204" pitchFamily="34" charset="0"/>
              </a:rPr>
              <a:t>Bormpoudaki</a:t>
            </a:r>
            <a:endParaRPr lang="el-GR" dirty="0" smtClean="0">
              <a:solidFill>
                <a:srgbClr val="FFC000"/>
              </a:solidFill>
              <a:latin typeface="Tahoma" panose="020B0604030504040204" pitchFamily="34" charset="0"/>
              <a:cs typeface="Tahoma" panose="020B0604030504040204" pitchFamily="34" charset="0"/>
            </a:endParaRPr>
          </a:p>
          <a:p>
            <a:r>
              <a:rPr lang="en-US" dirty="0" smtClean="0">
                <a:solidFill>
                  <a:srgbClr val="FFC000"/>
                </a:solidFill>
                <a:latin typeface="Tahoma" panose="020B0604030504040204" pitchFamily="34" charset="0"/>
                <a:cs typeface="Tahoma" panose="020B0604030504040204" pitchFamily="34" charset="0"/>
              </a:rPr>
              <a:t>Chemical </a:t>
            </a:r>
            <a:r>
              <a:rPr lang="en-US" dirty="0">
                <a:solidFill>
                  <a:srgbClr val="FFC000"/>
                </a:solidFill>
                <a:latin typeface="Tahoma" panose="020B0604030504040204" pitchFamily="34" charset="0"/>
                <a:cs typeface="Tahoma" panose="020B0604030504040204" pitchFamily="34" charset="0"/>
              </a:rPr>
              <a:t>Engineer, MSc</a:t>
            </a:r>
          </a:p>
          <a:p>
            <a:r>
              <a:rPr lang="en-US" dirty="0">
                <a:solidFill>
                  <a:srgbClr val="FFC000"/>
                </a:solidFill>
                <a:latin typeface="Tahoma" panose="020B0604030504040204" pitchFamily="34" charset="0"/>
                <a:cs typeface="Tahoma" panose="020B0604030504040204" pitchFamily="34" charset="0"/>
              </a:rPr>
              <a:t>Association for the Solid Waste Management in Crete, Greece (</a:t>
            </a:r>
            <a:r>
              <a:rPr lang="en-US" dirty="0" smtClean="0">
                <a:solidFill>
                  <a:srgbClr val="FFC000"/>
                </a:solidFill>
                <a:latin typeface="Tahoma" panose="020B0604030504040204" pitchFamily="34" charset="0"/>
                <a:cs typeface="Tahoma" panose="020B0604030504040204" pitchFamily="34" charset="0"/>
              </a:rPr>
              <a:t>E</a:t>
            </a:r>
            <a:r>
              <a:rPr lang="el-GR" dirty="0" smtClean="0">
                <a:solidFill>
                  <a:srgbClr val="FFC000"/>
                </a:solidFill>
                <a:latin typeface="Tahoma" panose="020B0604030504040204" pitchFamily="34" charset="0"/>
                <a:cs typeface="Tahoma" panose="020B0604030504040204" pitchFamily="34" charset="0"/>
              </a:rPr>
              <a:t>ΣΔ</a:t>
            </a:r>
            <a:r>
              <a:rPr lang="en-US" dirty="0" smtClean="0">
                <a:solidFill>
                  <a:srgbClr val="FFC000"/>
                </a:solidFill>
                <a:latin typeface="Tahoma" panose="020B0604030504040204" pitchFamily="34" charset="0"/>
                <a:cs typeface="Tahoma" panose="020B0604030504040204" pitchFamily="34" charset="0"/>
              </a:rPr>
              <a:t>AK</a:t>
            </a:r>
            <a:r>
              <a:rPr lang="en-US" dirty="0">
                <a:solidFill>
                  <a:srgbClr val="FFC000"/>
                </a:solidFill>
                <a:latin typeface="Tahoma" panose="020B0604030504040204" pitchFamily="34" charset="0"/>
                <a:cs typeface="Tahoma" panose="020B0604030504040204" pitchFamily="34" charset="0"/>
              </a:rPr>
              <a:t>)</a:t>
            </a:r>
          </a:p>
        </p:txBody>
      </p:sp>
      <p:sp>
        <p:nvSpPr>
          <p:cNvPr id="7" name="Ορθογώνιο 6"/>
          <p:cNvSpPr/>
          <p:nvPr/>
        </p:nvSpPr>
        <p:spPr>
          <a:xfrm>
            <a:off x="827584" y="6130409"/>
            <a:ext cx="2244525" cy="369332"/>
          </a:xfrm>
          <a:prstGeom prst="rect">
            <a:avLst/>
          </a:prstGeom>
        </p:spPr>
        <p:txBody>
          <a:bodyPr wrap="none">
            <a:spAutoFit/>
          </a:bodyPr>
          <a:lstStyle/>
          <a:p>
            <a:r>
              <a:rPr lang="el-GR" altLang="el-GR" dirty="0">
                <a:solidFill>
                  <a:srgbClr val="FFC000"/>
                </a:solidFill>
                <a:latin typeface="Tahoma" panose="020B0604030504040204" pitchFamily="34" charset="0"/>
                <a:cs typeface="Tahoma" panose="020B0604030504040204" pitchFamily="34" charset="0"/>
              </a:rPr>
              <a:t>Ηράκλειο 8/10/2021</a:t>
            </a:r>
            <a:endParaRPr lang="es-ES" altLang="el-GR" dirty="0">
              <a:solidFill>
                <a:srgbClr val="FFC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8130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5" descr="bandeau nature">
            <a:extLst>
              <a:ext uri="{FF2B5EF4-FFF2-40B4-BE49-F238E27FC236}">
                <a16:creationId xmlns:a16="http://schemas.microsoft.com/office/drawing/2014/main" id="{677111DA-395C-4E16-BBE9-A900003896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8913"/>
            <a:ext cx="9144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5" descr="C:\Users\fgalliou\Dropbox\F4F_DATA_ALL PARTNERS\LOGOS\logo F4F.jpg">
            <a:extLst>
              <a:ext uri="{FF2B5EF4-FFF2-40B4-BE49-F238E27FC236}">
                <a16:creationId xmlns:a16="http://schemas.microsoft.com/office/drawing/2014/main" id="{40B3DB58-69DA-4B7A-800F-512E8C1CC9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188" y="188913"/>
            <a:ext cx="5984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7 - TextBox">
            <a:extLst>
              <a:ext uri="{FF2B5EF4-FFF2-40B4-BE49-F238E27FC236}">
                <a16:creationId xmlns:a16="http://schemas.microsoft.com/office/drawing/2014/main" id="{C6282E49-BD04-4BDA-8D78-86895A8DC0F4}"/>
              </a:ext>
            </a:extLst>
          </p:cNvPr>
          <p:cNvSpPr txBox="1">
            <a:spLocks noChangeArrowheads="1"/>
          </p:cNvSpPr>
          <p:nvPr/>
        </p:nvSpPr>
        <p:spPr bwMode="auto">
          <a:xfrm>
            <a:off x="307503" y="1088450"/>
            <a:ext cx="857046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7600" b="1">
                <a:solidFill>
                  <a:srgbClr val="FFD624"/>
                </a:solidFill>
                <a:latin typeface="Verdana" panose="020B0604030504040204" pitchFamily="34" charset="0"/>
                <a:cs typeface="Arial" panose="020B0604020202020204" pitchFamily="34" charset="0"/>
              </a:defRPr>
            </a:lvl1pPr>
            <a:lvl2pPr marL="742950" indent="-285750">
              <a:defRPr sz="7600" b="1">
                <a:solidFill>
                  <a:srgbClr val="FFD624"/>
                </a:solidFill>
                <a:latin typeface="Verdana" panose="020B0604030504040204" pitchFamily="34" charset="0"/>
                <a:cs typeface="Arial" panose="020B0604020202020204" pitchFamily="34" charset="0"/>
              </a:defRPr>
            </a:lvl2pPr>
            <a:lvl3pPr marL="1143000" indent="-228600">
              <a:defRPr sz="7600" b="1">
                <a:solidFill>
                  <a:srgbClr val="FFD624"/>
                </a:solidFill>
                <a:latin typeface="Verdana" panose="020B0604030504040204" pitchFamily="34" charset="0"/>
                <a:cs typeface="Arial" panose="020B0604020202020204" pitchFamily="34" charset="0"/>
              </a:defRPr>
            </a:lvl3pPr>
            <a:lvl4pPr marL="1600200" indent="-228600">
              <a:defRPr sz="7600" b="1">
                <a:solidFill>
                  <a:srgbClr val="FFD624"/>
                </a:solidFill>
                <a:latin typeface="Verdana" panose="020B0604030504040204" pitchFamily="34" charset="0"/>
                <a:cs typeface="Arial" panose="020B0604020202020204" pitchFamily="34" charset="0"/>
              </a:defRPr>
            </a:lvl4pPr>
            <a:lvl5pPr marL="2057400" indent="-228600">
              <a:defRPr sz="7600" b="1">
                <a:solidFill>
                  <a:srgbClr val="FFD62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9pPr>
          </a:lstStyle>
          <a:p>
            <a:pPr lvl="0" defTabSz="914400"/>
            <a:r>
              <a:rPr kumimoji="0" lang="en-US" sz="2000" b="1" i="1" u="none" strike="noStrike" kern="0" cap="none" spc="0" normalizeH="0" baseline="0" noProof="0" dirty="0" smtClean="0">
                <a:ln>
                  <a:noFill/>
                </a:ln>
                <a:solidFill>
                  <a:srgbClr val="0F5494"/>
                </a:solidFill>
                <a:effectLst/>
                <a:uLnTx/>
                <a:uFillTx/>
                <a:latin typeface="Verdana" panose="020B0604030504040204" pitchFamily="34" charset="0"/>
                <a:cs typeface="Arial" panose="020B0604020202020204" pitchFamily="34" charset="0"/>
              </a:rPr>
              <a:t>The         Pilot </a:t>
            </a:r>
            <a:r>
              <a:rPr kumimoji="0" lang="en-US" sz="2000" b="1" i="1" u="none" strike="noStrike" kern="0" cap="none" spc="0" normalizeH="0" baseline="0" noProof="0" dirty="0">
                <a:ln>
                  <a:noFill/>
                </a:ln>
                <a:solidFill>
                  <a:srgbClr val="0F5494"/>
                </a:solidFill>
                <a:effectLst/>
                <a:uLnTx/>
                <a:uFillTx/>
                <a:latin typeface="Verdana" panose="020B0604030504040204" pitchFamily="34" charset="0"/>
                <a:cs typeface="Arial" panose="020B0604020202020204" pitchFamily="34" charset="0"/>
              </a:rPr>
              <a:t>Unit </a:t>
            </a:r>
            <a:r>
              <a:rPr kumimoji="0" lang="en-US" sz="2000" b="1" i="1" u="none" strike="noStrike" kern="0" cap="none" spc="0" normalizeH="0" baseline="0" noProof="0" dirty="0" smtClean="0">
                <a:ln>
                  <a:noFill/>
                </a:ln>
                <a:solidFill>
                  <a:srgbClr val="0F5494"/>
                </a:solidFill>
                <a:effectLst/>
                <a:uLnTx/>
                <a:uFillTx/>
                <a:latin typeface="Verdana" panose="020B0604030504040204" pitchFamily="34" charset="0"/>
                <a:cs typeface="Arial" panose="020B0604020202020204" pitchFamily="34" charset="0"/>
              </a:rPr>
              <a:t>– </a:t>
            </a:r>
            <a:r>
              <a:rPr lang="en-US" altLang="el-GR" sz="2000" i="1" kern="0" dirty="0">
                <a:solidFill>
                  <a:srgbClr val="70AD47">
                    <a:lumMod val="75000"/>
                  </a:srgbClr>
                </a:solidFill>
              </a:rPr>
              <a:t>Hand sorting in the pretreatment unit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l-GR" sz="2000" b="1" i="1" u="none" strike="noStrike" kern="0" cap="none" spc="0" normalizeH="0" baseline="0" noProof="0" dirty="0">
              <a:ln>
                <a:noFill/>
              </a:ln>
              <a:solidFill>
                <a:srgbClr val="70AD47">
                  <a:lumMod val="75000"/>
                </a:srgbClr>
              </a:solidFill>
              <a:effectLst/>
              <a:uLnTx/>
              <a:uFillTx/>
              <a:latin typeface="Verdana" panose="020B0604030504040204" pitchFamily="34" charset="0"/>
              <a:cs typeface="Arial" panose="020B0604020202020204" pitchFamily="34" charset="0"/>
            </a:endParaRPr>
          </a:p>
        </p:txBody>
      </p:sp>
      <p:pic>
        <p:nvPicPr>
          <p:cNvPr id="3" name="Εικόνα 2"/>
          <p:cNvPicPr>
            <a:picLocks noChangeAspect="1"/>
          </p:cNvPicPr>
          <p:nvPr/>
        </p:nvPicPr>
        <p:blipFill>
          <a:blip r:embed="rId5"/>
          <a:stretch>
            <a:fillRect/>
          </a:stretch>
        </p:blipFill>
        <p:spPr>
          <a:xfrm>
            <a:off x="986378" y="931858"/>
            <a:ext cx="713294" cy="713294"/>
          </a:xfrm>
          <a:prstGeom prst="rect">
            <a:avLst/>
          </a:prstGeom>
        </p:spPr>
      </p:pic>
      <p:pic>
        <p:nvPicPr>
          <p:cNvPr id="17" name="5 - Εικόνα"/>
          <p:cNvPicPr>
            <a:picLocks noChangeAspect="1" noChangeArrowheads="1"/>
          </p:cNvPicPr>
          <p:nvPr/>
        </p:nvPicPr>
        <p:blipFill>
          <a:blip r:embed="rId6" cstate="print"/>
          <a:srcRect/>
          <a:stretch>
            <a:fillRect/>
          </a:stretch>
        </p:blipFill>
        <p:spPr bwMode="auto">
          <a:xfrm>
            <a:off x="827088" y="1700213"/>
            <a:ext cx="3816350" cy="1873250"/>
          </a:xfrm>
          <a:prstGeom prst="rect">
            <a:avLst/>
          </a:prstGeom>
          <a:ln>
            <a:noFill/>
          </a:ln>
          <a:effectLst>
            <a:outerShdw blurRad="292100" dist="139700" dir="2700000" algn="tl" rotWithShape="0">
              <a:srgbClr val="333333">
                <a:alpha val="65000"/>
              </a:srgbClr>
            </a:outerShdw>
          </a:effectLst>
        </p:spPr>
      </p:pic>
      <p:pic>
        <p:nvPicPr>
          <p:cNvPr id="18" name="6 - Εικόνα"/>
          <p:cNvPicPr>
            <a:picLocks noChangeAspect="1" noChangeArrowheads="1"/>
          </p:cNvPicPr>
          <p:nvPr/>
        </p:nvPicPr>
        <p:blipFill>
          <a:blip r:embed="rId7" cstate="print"/>
          <a:srcRect/>
          <a:stretch>
            <a:fillRect/>
          </a:stretch>
        </p:blipFill>
        <p:spPr bwMode="auto">
          <a:xfrm>
            <a:off x="1258888" y="3789363"/>
            <a:ext cx="1728787" cy="2087562"/>
          </a:xfrm>
          <a:prstGeom prst="rect">
            <a:avLst/>
          </a:prstGeom>
          <a:ln>
            <a:noFill/>
          </a:ln>
          <a:effectLst>
            <a:outerShdw blurRad="292100" dist="139700" dir="2700000" algn="tl" rotWithShape="0">
              <a:srgbClr val="333333">
                <a:alpha val="65000"/>
              </a:srgbClr>
            </a:outerShdw>
          </a:effectLst>
        </p:spPr>
      </p:pic>
      <p:pic>
        <p:nvPicPr>
          <p:cNvPr id="19" name="7 - Εικόνα" descr="IMG_2589"/>
          <p:cNvPicPr>
            <a:picLocks noChangeAspect="1" noChangeArrowheads="1"/>
          </p:cNvPicPr>
          <p:nvPr/>
        </p:nvPicPr>
        <p:blipFill>
          <a:blip r:embed="rId8" cstate="print"/>
          <a:srcRect/>
          <a:stretch>
            <a:fillRect/>
          </a:stretch>
        </p:blipFill>
        <p:spPr bwMode="auto">
          <a:xfrm>
            <a:off x="4787900" y="1700213"/>
            <a:ext cx="3455988" cy="1873250"/>
          </a:xfrm>
          <a:prstGeom prst="rect">
            <a:avLst/>
          </a:prstGeom>
          <a:ln>
            <a:noFill/>
          </a:ln>
          <a:effectLst>
            <a:outerShdw blurRad="292100" dist="139700" dir="2700000" algn="tl" rotWithShape="0">
              <a:srgbClr val="333333">
                <a:alpha val="65000"/>
              </a:srgbClr>
            </a:outerShdw>
          </a:effectLst>
        </p:spPr>
      </p:pic>
      <p:pic>
        <p:nvPicPr>
          <p:cNvPr id="20" name="9 - Εικόνα" descr="G:\F4F\eikones ΜΠΑ5\DSC_0896.JPG"/>
          <p:cNvPicPr>
            <a:picLocks noChangeAspect="1" noChangeArrowheads="1"/>
          </p:cNvPicPr>
          <p:nvPr/>
        </p:nvPicPr>
        <p:blipFill>
          <a:blip r:embed="rId9" cstate="print"/>
          <a:srcRect/>
          <a:stretch>
            <a:fillRect/>
          </a:stretch>
        </p:blipFill>
        <p:spPr bwMode="auto">
          <a:xfrm>
            <a:off x="3635375" y="3789363"/>
            <a:ext cx="1247775" cy="2087562"/>
          </a:xfrm>
          <a:prstGeom prst="rect">
            <a:avLst/>
          </a:prstGeom>
          <a:ln>
            <a:noFill/>
          </a:ln>
          <a:effectLst>
            <a:outerShdw blurRad="292100" dist="139700" dir="2700000" algn="tl" rotWithShape="0">
              <a:srgbClr val="333333">
                <a:alpha val="65000"/>
              </a:srgbClr>
            </a:outerShdw>
          </a:effectLst>
        </p:spPr>
      </p:pic>
      <p:pic>
        <p:nvPicPr>
          <p:cNvPr id="21" name="10 - Εικόνα"/>
          <p:cNvPicPr>
            <a:picLocks noChangeAspect="1" noChangeArrowheads="1"/>
          </p:cNvPicPr>
          <p:nvPr/>
        </p:nvPicPr>
        <p:blipFill>
          <a:blip r:embed="rId10" cstate="print"/>
          <a:srcRect/>
          <a:stretch>
            <a:fillRect/>
          </a:stretch>
        </p:blipFill>
        <p:spPr bwMode="auto">
          <a:xfrm>
            <a:off x="5515554" y="3876538"/>
            <a:ext cx="2316237" cy="20003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8129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5" descr="bandeau nature">
            <a:extLst>
              <a:ext uri="{FF2B5EF4-FFF2-40B4-BE49-F238E27FC236}">
                <a16:creationId xmlns:a16="http://schemas.microsoft.com/office/drawing/2014/main" id="{677111DA-395C-4E16-BBE9-A900003896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8913"/>
            <a:ext cx="9144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5" descr="C:\Users\fgalliou\Dropbox\F4F_DATA_ALL PARTNERS\LOGOS\logo F4F.jpg">
            <a:extLst>
              <a:ext uri="{FF2B5EF4-FFF2-40B4-BE49-F238E27FC236}">
                <a16:creationId xmlns:a16="http://schemas.microsoft.com/office/drawing/2014/main" id="{40B3DB58-69DA-4B7A-800F-512E8C1CC9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188" y="188913"/>
            <a:ext cx="5984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7 - TextBox">
            <a:extLst>
              <a:ext uri="{FF2B5EF4-FFF2-40B4-BE49-F238E27FC236}">
                <a16:creationId xmlns:a16="http://schemas.microsoft.com/office/drawing/2014/main" id="{C6282E49-BD04-4BDA-8D78-86895A8DC0F4}"/>
              </a:ext>
            </a:extLst>
          </p:cNvPr>
          <p:cNvSpPr txBox="1">
            <a:spLocks noChangeArrowheads="1"/>
          </p:cNvSpPr>
          <p:nvPr/>
        </p:nvSpPr>
        <p:spPr bwMode="auto">
          <a:xfrm>
            <a:off x="168039" y="1068250"/>
            <a:ext cx="89507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7600" b="1">
                <a:solidFill>
                  <a:srgbClr val="FFD624"/>
                </a:solidFill>
                <a:latin typeface="Verdana" panose="020B0604030504040204" pitchFamily="34" charset="0"/>
                <a:cs typeface="Arial" panose="020B0604020202020204" pitchFamily="34" charset="0"/>
              </a:defRPr>
            </a:lvl1pPr>
            <a:lvl2pPr marL="742950" indent="-285750">
              <a:defRPr sz="7600" b="1">
                <a:solidFill>
                  <a:srgbClr val="FFD624"/>
                </a:solidFill>
                <a:latin typeface="Verdana" panose="020B0604030504040204" pitchFamily="34" charset="0"/>
                <a:cs typeface="Arial" panose="020B0604020202020204" pitchFamily="34" charset="0"/>
              </a:defRPr>
            </a:lvl2pPr>
            <a:lvl3pPr marL="1143000" indent="-228600">
              <a:defRPr sz="7600" b="1">
                <a:solidFill>
                  <a:srgbClr val="FFD624"/>
                </a:solidFill>
                <a:latin typeface="Verdana" panose="020B0604030504040204" pitchFamily="34" charset="0"/>
                <a:cs typeface="Arial" panose="020B0604020202020204" pitchFamily="34" charset="0"/>
              </a:defRPr>
            </a:lvl3pPr>
            <a:lvl4pPr marL="1600200" indent="-228600">
              <a:defRPr sz="7600" b="1">
                <a:solidFill>
                  <a:srgbClr val="FFD624"/>
                </a:solidFill>
                <a:latin typeface="Verdana" panose="020B0604030504040204" pitchFamily="34" charset="0"/>
                <a:cs typeface="Arial" panose="020B0604020202020204" pitchFamily="34" charset="0"/>
              </a:defRPr>
            </a:lvl4pPr>
            <a:lvl5pPr marL="2057400" indent="-228600">
              <a:defRPr sz="7600" b="1">
                <a:solidFill>
                  <a:srgbClr val="FFD62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9pPr>
          </a:lstStyle>
          <a:p>
            <a:pPr lvl="0" defTabSz="914400"/>
            <a:r>
              <a:rPr kumimoji="0" lang="en-US" sz="2000" b="1" i="1" u="none" strike="noStrike" kern="0" cap="none" spc="0" normalizeH="0" baseline="0" noProof="0" dirty="0" smtClean="0">
                <a:ln>
                  <a:noFill/>
                </a:ln>
                <a:solidFill>
                  <a:srgbClr val="0F5494"/>
                </a:solidFill>
                <a:effectLst/>
                <a:uLnTx/>
                <a:uFillTx/>
                <a:latin typeface="Verdana" panose="020B0604030504040204" pitchFamily="34" charset="0"/>
                <a:cs typeface="Arial" panose="020B0604020202020204" pitchFamily="34" charset="0"/>
              </a:rPr>
              <a:t>The         Pilot </a:t>
            </a:r>
            <a:r>
              <a:rPr kumimoji="0" lang="en-US" sz="2000" b="1" i="1" u="none" strike="noStrike" kern="0" cap="none" spc="0" normalizeH="0" baseline="0" noProof="0" dirty="0">
                <a:ln>
                  <a:noFill/>
                </a:ln>
                <a:solidFill>
                  <a:srgbClr val="0F5494"/>
                </a:solidFill>
                <a:effectLst/>
                <a:uLnTx/>
                <a:uFillTx/>
                <a:latin typeface="Verdana" panose="020B0604030504040204" pitchFamily="34" charset="0"/>
                <a:cs typeface="Arial" panose="020B0604020202020204" pitchFamily="34" charset="0"/>
              </a:rPr>
              <a:t>Unit </a:t>
            </a:r>
            <a:r>
              <a:rPr kumimoji="0" lang="en-US" sz="2000" b="1" i="1" u="none" strike="noStrike" kern="0" cap="none" spc="0" normalizeH="0" baseline="0" noProof="0" dirty="0" smtClean="0">
                <a:ln>
                  <a:noFill/>
                </a:ln>
                <a:solidFill>
                  <a:srgbClr val="0F5494"/>
                </a:solidFill>
                <a:effectLst/>
                <a:uLnTx/>
                <a:uFillTx/>
                <a:latin typeface="Verdana" panose="020B0604030504040204" pitchFamily="34" charset="0"/>
                <a:cs typeface="Arial" panose="020B0604020202020204" pitchFamily="34" charset="0"/>
              </a:rPr>
              <a:t>– </a:t>
            </a:r>
            <a:r>
              <a:rPr lang="en-US" altLang="el-GR" sz="2000" i="1" kern="0" dirty="0">
                <a:solidFill>
                  <a:srgbClr val="70AD47">
                    <a:lumMod val="75000"/>
                  </a:srgbClr>
                </a:solidFill>
              </a:rPr>
              <a:t>Solar drying of the shredded food waste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l-GR" sz="2000" b="1" i="1" u="none" strike="noStrike" kern="0" cap="none" spc="0" normalizeH="0" baseline="0" noProof="0" dirty="0">
              <a:ln>
                <a:noFill/>
              </a:ln>
              <a:solidFill>
                <a:srgbClr val="70AD47">
                  <a:lumMod val="75000"/>
                </a:srgbClr>
              </a:solidFill>
              <a:effectLst/>
              <a:uLnTx/>
              <a:uFillTx/>
              <a:latin typeface="Verdana" panose="020B0604030504040204" pitchFamily="34" charset="0"/>
              <a:cs typeface="Arial" panose="020B0604020202020204" pitchFamily="34" charset="0"/>
            </a:endParaRPr>
          </a:p>
        </p:txBody>
      </p:sp>
      <p:pic>
        <p:nvPicPr>
          <p:cNvPr id="3" name="Εικόνα 2"/>
          <p:cNvPicPr>
            <a:picLocks noChangeAspect="1"/>
          </p:cNvPicPr>
          <p:nvPr/>
        </p:nvPicPr>
        <p:blipFill>
          <a:blip r:embed="rId5"/>
          <a:stretch>
            <a:fillRect/>
          </a:stretch>
        </p:blipFill>
        <p:spPr>
          <a:xfrm>
            <a:off x="827088" y="955031"/>
            <a:ext cx="713294" cy="713294"/>
          </a:xfrm>
          <a:prstGeom prst="rect">
            <a:avLst/>
          </a:prstGeom>
        </p:spPr>
      </p:pic>
      <p:pic>
        <p:nvPicPr>
          <p:cNvPr id="11" name="6 - Εικόνα" descr="G:\F4F\eikones ΜΠΑ10\DSC_1191.JPG"/>
          <p:cNvPicPr>
            <a:picLocks noChangeAspect="1" noChangeArrowheads="1"/>
          </p:cNvPicPr>
          <p:nvPr/>
        </p:nvPicPr>
        <p:blipFill>
          <a:blip r:embed="rId6" cstate="print"/>
          <a:srcRect/>
          <a:stretch>
            <a:fillRect/>
          </a:stretch>
        </p:blipFill>
        <p:spPr bwMode="auto">
          <a:xfrm>
            <a:off x="654050" y="1835956"/>
            <a:ext cx="3959225" cy="2305050"/>
          </a:xfrm>
          <a:prstGeom prst="rect">
            <a:avLst/>
          </a:prstGeom>
          <a:ln>
            <a:noFill/>
          </a:ln>
          <a:effectLst>
            <a:outerShdw blurRad="292100" dist="139700" dir="2700000" algn="tl" rotWithShape="0">
              <a:srgbClr val="333333">
                <a:alpha val="65000"/>
              </a:srgbClr>
            </a:outerShdw>
          </a:effectLst>
        </p:spPr>
      </p:pic>
      <p:pic>
        <p:nvPicPr>
          <p:cNvPr id="12" name="7 - Εικόνα" descr="F:\FENIA_BACKUP_02.08.2018\2. F4F_LIFE15 ENVGR000257\Partners\1. ESDAK\8. Λειτουργία Πιλοτικής Μονάδας\INITIAL OPERATIONAL PERIOD_2018\Φωτογραφίες\DSC_0959.jpg"/>
          <p:cNvPicPr>
            <a:picLocks noChangeAspect="1" noChangeArrowheads="1"/>
          </p:cNvPicPr>
          <p:nvPr/>
        </p:nvPicPr>
        <p:blipFill>
          <a:blip r:embed="rId7" cstate="print"/>
          <a:srcRect/>
          <a:stretch>
            <a:fillRect/>
          </a:stretch>
        </p:blipFill>
        <p:spPr bwMode="auto">
          <a:xfrm>
            <a:off x="4829175" y="1835956"/>
            <a:ext cx="3673475" cy="2305050"/>
          </a:xfrm>
          <a:prstGeom prst="rect">
            <a:avLst/>
          </a:prstGeom>
          <a:ln>
            <a:noFill/>
          </a:ln>
          <a:effectLst>
            <a:outerShdw blurRad="292100" dist="139700" dir="2700000" algn="tl" rotWithShape="0">
              <a:srgbClr val="333333">
                <a:alpha val="65000"/>
              </a:srgbClr>
            </a:outerShdw>
          </a:effectLst>
        </p:spPr>
      </p:pic>
      <p:pic>
        <p:nvPicPr>
          <p:cNvPr id="13" name="9 - Εικόνα"/>
          <p:cNvPicPr>
            <a:picLocks noChangeAspect="1" noChangeArrowheads="1"/>
          </p:cNvPicPr>
          <p:nvPr/>
        </p:nvPicPr>
        <p:blipFill>
          <a:blip r:embed="rId8" cstate="print"/>
          <a:srcRect/>
          <a:stretch>
            <a:fillRect/>
          </a:stretch>
        </p:blipFill>
        <p:spPr bwMode="auto">
          <a:xfrm>
            <a:off x="2093912" y="4285468"/>
            <a:ext cx="4895850" cy="1871663"/>
          </a:xfrm>
          <a:prstGeom prst="rect">
            <a:avLst/>
          </a:prstGeom>
          <a:ln>
            <a:noFill/>
          </a:ln>
          <a:effectLst>
            <a:outerShdw blurRad="292100" dist="139700" dir="2700000" algn="tl" rotWithShape="0">
              <a:srgbClr val="333333">
                <a:alpha val="65000"/>
              </a:srgbClr>
            </a:outerShdw>
          </a:effectLst>
        </p:spPr>
      </p:pic>
      <p:pic>
        <p:nvPicPr>
          <p:cNvPr id="2" name="Εικόνα 1"/>
          <p:cNvPicPr>
            <a:picLocks noChangeAspect="1"/>
          </p:cNvPicPr>
          <p:nvPr/>
        </p:nvPicPr>
        <p:blipFill>
          <a:blip r:embed="rId9"/>
          <a:stretch>
            <a:fillRect/>
          </a:stretch>
        </p:blipFill>
        <p:spPr>
          <a:xfrm>
            <a:off x="269256" y="6157131"/>
            <a:ext cx="914479" cy="512108"/>
          </a:xfrm>
          <a:prstGeom prst="rect">
            <a:avLst/>
          </a:prstGeom>
        </p:spPr>
      </p:pic>
    </p:spTree>
    <p:extLst>
      <p:ext uri="{BB962C8B-B14F-4D97-AF65-F5344CB8AC3E}">
        <p14:creationId xmlns:p14="http://schemas.microsoft.com/office/powerpoint/2010/main" val="298599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5" descr="bandeau na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5" descr="C:\Users\fgalliou\Dropbox\F4F_DATA_ALL PARTNERS\LOGOS\logo F4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188913"/>
            <a:ext cx="5984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F5494"/>
              </a:buClr>
              <a:buChar char="•"/>
              <a:defRPr sz="2400" b="1">
                <a:solidFill>
                  <a:srgbClr val="0F5494"/>
                </a:solidFill>
                <a:latin typeface="Verdana" panose="020B0604030504040204" pitchFamily="34" charset="0"/>
              </a:defRPr>
            </a:lvl1pPr>
            <a:lvl2pPr marL="742950" indent="-285750">
              <a:spcBef>
                <a:spcPct val="20000"/>
              </a:spcBef>
              <a:buClr>
                <a:srgbClr val="0F5494"/>
              </a:buClr>
              <a:buSzPct val="75000"/>
              <a:buFont typeface="Courier New" panose="02070309020205020404" pitchFamily="49" charset="0"/>
              <a:buChar char="o"/>
              <a:defRPr sz="2000">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Font typeface="Wingdings" panose="05000000000000000000" pitchFamily="2" charset="2"/>
              <a:buChar char="§"/>
              <a:defRPr sz="1200">
                <a:solidFill>
                  <a:srgbClr val="0F5494"/>
                </a:solidFill>
                <a:latin typeface="Verdana" panose="020B0604030504040204" pitchFamily="34" charset="0"/>
              </a:defRPr>
            </a:lvl4pPr>
            <a:lvl5pPr marL="2057400" indent="-228600">
              <a:spcBef>
                <a:spcPct val="20000"/>
              </a:spcBef>
              <a:buChar char="»"/>
              <a:defRPr sz="1200">
                <a:solidFill>
                  <a:srgbClr val="0F5494"/>
                </a:solidFill>
                <a:latin typeface="Arial" panose="020B0604020202020204" pitchFamily="34" charset="0"/>
              </a:defRPr>
            </a:lvl5pPr>
            <a:lvl6pPr marL="2514600" indent="-228600" eaLnBrk="0" fontAlgn="base" hangingPunct="0">
              <a:spcBef>
                <a:spcPct val="20000"/>
              </a:spcBef>
              <a:spcAft>
                <a:spcPct val="0"/>
              </a:spcAft>
              <a:buChar char="»"/>
              <a:defRPr sz="1200">
                <a:solidFill>
                  <a:srgbClr val="0F5494"/>
                </a:solidFill>
                <a:latin typeface="Arial" panose="020B0604020202020204" pitchFamily="34" charset="0"/>
              </a:defRPr>
            </a:lvl6pPr>
            <a:lvl7pPr marL="2971800" indent="-228600" eaLnBrk="0" fontAlgn="base" hangingPunct="0">
              <a:spcBef>
                <a:spcPct val="20000"/>
              </a:spcBef>
              <a:spcAft>
                <a:spcPct val="0"/>
              </a:spcAft>
              <a:buChar char="»"/>
              <a:defRPr sz="1200">
                <a:solidFill>
                  <a:srgbClr val="0F5494"/>
                </a:solidFill>
                <a:latin typeface="Arial" panose="020B0604020202020204" pitchFamily="34" charset="0"/>
              </a:defRPr>
            </a:lvl7pPr>
            <a:lvl8pPr marL="3429000" indent="-228600" eaLnBrk="0" fontAlgn="base" hangingPunct="0">
              <a:spcBef>
                <a:spcPct val="20000"/>
              </a:spcBef>
              <a:spcAft>
                <a:spcPct val="0"/>
              </a:spcAft>
              <a:buChar char="»"/>
              <a:defRPr sz="1200">
                <a:solidFill>
                  <a:srgbClr val="0F5494"/>
                </a:solidFill>
                <a:latin typeface="Arial" panose="020B0604020202020204" pitchFamily="34" charset="0"/>
              </a:defRPr>
            </a:lvl8pPr>
            <a:lvl9pPr marL="3886200" indent="-228600" eaLnBrk="0" fontAlgn="base" hangingPunct="0">
              <a:spcBef>
                <a:spcPct val="20000"/>
              </a:spcBef>
              <a:spcAft>
                <a:spcPct val="0"/>
              </a:spcAft>
              <a:buChar char="»"/>
              <a:defRPr sz="1200">
                <a:solidFill>
                  <a:srgbClr val="0F5494"/>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altLang="el-GR" sz="7600" b="1" i="0" u="none" strike="noStrike" kern="1200" cap="none" spc="0" normalizeH="0" baseline="0" noProof="0" smtClean="0">
              <a:ln>
                <a:noFill/>
              </a:ln>
              <a:solidFill>
                <a:srgbClr val="FFD624"/>
              </a:solidFill>
              <a:effectLst/>
              <a:uLnTx/>
              <a:uFillTx/>
              <a:latin typeface="Verdana" panose="020B0604030504040204" pitchFamily="34" charset="0"/>
              <a:ea typeface="+mn-ea"/>
              <a:cs typeface="Arial" panose="020B0604020202020204" pitchFamily="34" charset="0"/>
            </a:endParaRPr>
          </a:p>
        </p:txBody>
      </p:sp>
      <p:sp>
        <p:nvSpPr>
          <p:cNvPr id="36870" name="Rectangle 4"/>
          <p:cNvSpPr>
            <a:spLocks noChangeArrowheads="1"/>
          </p:cNvSpPr>
          <p:nvPr/>
        </p:nvSpPr>
        <p:spPr bwMode="auto">
          <a:xfrm>
            <a:off x="457200" y="24479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F5494"/>
              </a:buClr>
              <a:buChar char="•"/>
              <a:defRPr sz="2400" b="1">
                <a:solidFill>
                  <a:srgbClr val="0F5494"/>
                </a:solidFill>
                <a:latin typeface="Verdana" panose="020B0604030504040204" pitchFamily="34" charset="0"/>
              </a:defRPr>
            </a:lvl1pPr>
            <a:lvl2pPr marL="742950" indent="-285750">
              <a:spcBef>
                <a:spcPct val="20000"/>
              </a:spcBef>
              <a:buClr>
                <a:srgbClr val="0F5494"/>
              </a:buClr>
              <a:buSzPct val="75000"/>
              <a:buFont typeface="Courier New" panose="02070309020205020404" pitchFamily="49" charset="0"/>
              <a:buChar char="o"/>
              <a:defRPr sz="2000">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Font typeface="Wingdings" panose="05000000000000000000" pitchFamily="2" charset="2"/>
              <a:buChar char="§"/>
              <a:defRPr sz="1200">
                <a:solidFill>
                  <a:srgbClr val="0F5494"/>
                </a:solidFill>
                <a:latin typeface="Verdana" panose="020B0604030504040204" pitchFamily="34" charset="0"/>
              </a:defRPr>
            </a:lvl4pPr>
            <a:lvl5pPr marL="2057400" indent="-228600">
              <a:spcBef>
                <a:spcPct val="20000"/>
              </a:spcBef>
              <a:buChar char="»"/>
              <a:defRPr sz="1200">
                <a:solidFill>
                  <a:srgbClr val="0F5494"/>
                </a:solidFill>
                <a:latin typeface="Arial" panose="020B0604020202020204" pitchFamily="34" charset="0"/>
              </a:defRPr>
            </a:lvl5pPr>
            <a:lvl6pPr marL="2514600" indent="-228600" eaLnBrk="0" fontAlgn="base" hangingPunct="0">
              <a:spcBef>
                <a:spcPct val="20000"/>
              </a:spcBef>
              <a:spcAft>
                <a:spcPct val="0"/>
              </a:spcAft>
              <a:buChar char="»"/>
              <a:defRPr sz="1200">
                <a:solidFill>
                  <a:srgbClr val="0F5494"/>
                </a:solidFill>
                <a:latin typeface="Arial" panose="020B0604020202020204" pitchFamily="34" charset="0"/>
              </a:defRPr>
            </a:lvl6pPr>
            <a:lvl7pPr marL="2971800" indent="-228600" eaLnBrk="0" fontAlgn="base" hangingPunct="0">
              <a:spcBef>
                <a:spcPct val="20000"/>
              </a:spcBef>
              <a:spcAft>
                <a:spcPct val="0"/>
              </a:spcAft>
              <a:buChar char="»"/>
              <a:defRPr sz="1200">
                <a:solidFill>
                  <a:srgbClr val="0F5494"/>
                </a:solidFill>
                <a:latin typeface="Arial" panose="020B0604020202020204" pitchFamily="34" charset="0"/>
              </a:defRPr>
            </a:lvl7pPr>
            <a:lvl8pPr marL="3429000" indent="-228600" eaLnBrk="0" fontAlgn="base" hangingPunct="0">
              <a:spcBef>
                <a:spcPct val="20000"/>
              </a:spcBef>
              <a:spcAft>
                <a:spcPct val="0"/>
              </a:spcAft>
              <a:buChar char="»"/>
              <a:defRPr sz="1200">
                <a:solidFill>
                  <a:srgbClr val="0F5494"/>
                </a:solidFill>
                <a:latin typeface="Arial" panose="020B0604020202020204" pitchFamily="34" charset="0"/>
              </a:defRPr>
            </a:lvl8pPr>
            <a:lvl9pPr marL="3886200" indent="-228600" eaLnBrk="0" fontAlgn="base" hangingPunct="0">
              <a:spcBef>
                <a:spcPct val="20000"/>
              </a:spcBef>
              <a:spcAft>
                <a:spcPct val="0"/>
              </a:spcAft>
              <a:buChar char="»"/>
              <a:defRPr sz="1200">
                <a:solidFill>
                  <a:srgbClr val="0F5494"/>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l-GR" sz="1100" b="0" i="0" u="none" strike="noStrike" kern="120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Calibri" panose="020F0502020204030204" pitchFamily="34" charset="0"/>
              </a:rPr>
              <a:t> </a:t>
            </a:r>
            <a:endParaRPr kumimoji="0" lang="en-US" altLang="el-GR" sz="1800" b="0" i="0" u="none" strike="noStrike" kern="120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Calibri" panose="020F0502020204030204" pitchFamily="34" charset="0"/>
            </a:endParaRPr>
          </a:p>
        </p:txBody>
      </p:sp>
      <p:sp>
        <p:nvSpPr>
          <p:cNvPr id="36871"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F5494"/>
              </a:buClr>
              <a:buChar char="•"/>
              <a:defRPr sz="2400" b="1">
                <a:solidFill>
                  <a:srgbClr val="0F5494"/>
                </a:solidFill>
                <a:latin typeface="Verdana" panose="020B0604030504040204" pitchFamily="34" charset="0"/>
              </a:defRPr>
            </a:lvl1pPr>
            <a:lvl2pPr marL="742950" indent="-285750">
              <a:spcBef>
                <a:spcPct val="20000"/>
              </a:spcBef>
              <a:buClr>
                <a:srgbClr val="0F5494"/>
              </a:buClr>
              <a:buSzPct val="75000"/>
              <a:buFont typeface="Courier New" panose="02070309020205020404" pitchFamily="49" charset="0"/>
              <a:buChar char="o"/>
              <a:defRPr sz="2000">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Font typeface="Wingdings" panose="05000000000000000000" pitchFamily="2" charset="2"/>
              <a:buChar char="§"/>
              <a:defRPr sz="1200">
                <a:solidFill>
                  <a:srgbClr val="0F5494"/>
                </a:solidFill>
                <a:latin typeface="Verdana" panose="020B0604030504040204" pitchFamily="34" charset="0"/>
              </a:defRPr>
            </a:lvl4pPr>
            <a:lvl5pPr marL="2057400" indent="-228600">
              <a:spcBef>
                <a:spcPct val="20000"/>
              </a:spcBef>
              <a:buChar char="»"/>
              <a:defRPr sz="1200">
                <a:solidFill>
                  <a:srgbClr val="0F5494"/>
                </a:solidFill>
                <a:latin typeface="Arial" panose="020B0604020202020204" pitchFamily="34" charset="0"/>
              </a:defRPr>
            </a:lvl5pPr>
            <a:lvl6pPr marL="2514600" indent="-228600" eaLnBrk="0" fontAlgn="base" hangingPunct="0">
              <a:spcBef>
                <a:spcPct val="20000"/>
              </a:spcBef>
              <a:spcAft>
                <a:spcPct val="0"/>
              </a:spcAft>
              <a:buChar char="»"/>
              <a:defRPr sz="1200">
                <a:solidFill>
                  <a:srgbClr val="0F5494"/>
                </a:solidFill>
                <a:latin typeface="Arial" panose="020B0604020202020204" pitchFamily="34" charset="0"/>
              </a:defRPr>
            </a:lvl6pPr>
            <a:lvl7pPr marL="2971800" indent="-228600" eaLnBrk="0" fontAlgn="base" hangingPunct="0">
              <a:spcBef>
                <a:spcPct val="20000"/>
              </a:spcBef>
              <a:spcAft>
                <a:spcPct val="0"/>
              </a:spcAft>
              <a:buChar char="»"/>
              <a:defRPr sz="1200">
                <a:solidFill>
                  <a:srgbClr val="0F5494"/>
                </a:solidFill>
                <a:latin typeface="Arial" panose="020B0604020202020204" pitchFamily="34" charset="0"/>
              </a:defRPr>
            </a:lvl7pPr>
            <a:lvl8pPr marL="3429000" indent="-228600" eaLnBrk="0" fontAlgn="base" hangingPunct="0">
              <a:spcBef>
                <a:spcPct val="20000"/>
              </a:spcBef>
              <a:spcAft>
                <a:spcPct val="0"/>
              </a:spcAft>
              <a:buChar char="»"/>
              <a:defRPr sz="1200">
                <a:solidFill>
                  <a:srgbClr val="0F5494"/>
                </a:solidFill>
                <a:latin typeface="Arial" panose="020B0604020202020204" pitchFamily="34" charset="0"/>
              </a:defRPr>
            </a:lvl8pPr>
            <a:lvl9pPr marL="3886200" indent="-228600" eaLnBrk="0" fontAlgn="base" hangingPunct="0">
              <a:spcBef>
                <a:spcPct val="20000"/>
              </a:spcBef>
              <a:spcAft>
                <a:spcPct val="0"/>
              </a:spcAft>
              <a:buChar char="»"/>
              <a:defRPr sz="1200">
                <a:solidFill>
                  <a:srgbClr val="0F5494"/>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altLang="el-GR" sz="7600" b="1" i="0" u="none" strike="noStrike" kern="1200" cap="none" spc="0" normalizeH="0" baseline="0" noProof="0" smtClean="0">
              <a:ln>
                <a:noFill/>
              </a:ln>
              <a:solidFill>
                <a:srgbClr val="FFD624"/>
              </a:solidFill>
              <a:effectLst/>
              <a:uLnTx/>
              <a:uFillTx/>
              <a:latin typeface="Verdana" panose="020B0604030504040204" pitchFamily="34" charset="0"/>
              <a:ea typeface="+mn-ea"/>
              <a:cs typeface="Arial" panose="020B0604020202020204" pitchFamily="34" charset="0"/>
            </a:endParaRPr>
          </a:p>
        </p:txBody>
      </p:sp>
      <p:sp>
        <p:nvSpPr>
          <p:cNvPr id="36872" name="Rectangle 4"/>
          <p:cNvSpPr>
            <a:spLocks noChangeArrowheads="1"/>
          </p:cNvSpPr>
          <p:nvPr/>
        </p:nvSpPr>
        <p:spPr bwMode="auto">
          <a:xfrm>
            <a:off x="2698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F5494"/>
              </a:buClr>
              <a:buChar char="•"/>
              <a:defRPr sz="2400" b="1">
                <a:solidFill>
                  <a:srgbClr val="0F5494"/>
                </a:solidFill>
                <a:latin typeface="Verdana" panose="020B0604030504040204" pitchFamily="34" charset="0"/>
              </a:defRPr>
            </a:lvl1pPr>
            <a:lvl2pPr marL="742950" indent="-285750">
              <a:spcBef>
                <a:spcPct val="20000"/>
              </a:spcBef>
              <a:buClr>
                <a:srgbClr val="0F5494"/>
              </a:buClr>
              <a:buSzPct val="75000"/>
              <a:buFont typeface="Courier New" panose="02070309020205020404" pitchFamily="49" charset="0"/>
              <a:buChar char="o"/>
              <a:defRPr sz="2000">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Font typeface="Wingdings" panose="05000000000000000000" pitchFamily="2" charset="2"/>
              <a:buChar char="§"/>
              <a:defRPr sz="1200">
                <a:solidFill>
                  <a:srgbClr val="0F5494"/>
                </a:solidFill>
                <a:latin typeface="Verdana" panose="020B0604030504040204" pitchFamily="34" charset="0"/>
              </a:defRPr>
            </a:lvl4pPr>
            <a:lvl5pPr marL="2057400" indent="-228600">
              <a:spcBef>
                <a:spcPct val="20000"/>
              </a:spcBef>
              <a:buChar char="»"/>
              <a:defRPr sz="1200">
                <a:solidFill>
                  <a:srgbClr val="0F5494"/>
                </a:solidFill>
                <a:latin typeface="Arial" panose="020B0604020202020204" pitchFamily="34" charset="0"/>
              </a:defRPr>
            </a:lvl5pPr>
            <a:lvl6pPr marL="2514600" indent="-228600" eaLnBrk="0" fontAlgn="base" hangingPunct="0">
              <a:spcBef>
                <a:spcPct val="20000"/>
              </a:spcBef>
              <a:spcAft>
                <a:spcPct val="0"/>
              </a:spcAft>
              <a:buChar char="»"/>
              <a:defRPr sz="1200">
                <a:solidFill>
                  <a:srgbClr val="0F5494"/>
                </a:solidFill>
                <a:latin typeface="Arial" panose="020B0604020202020204" pitchFamily="34" charset="0"/>
              </a:defRPr>
            </a:lvl6pPr>
            <a:lvl7pPr marL="2971800" indent="-228600" eaLnBrk="0" fontAlgn="base" hangingPunct="0">
              <a:spcBef>
                <a:spcPct val="20000"/>
              </a:spcBef>
              <a:spcAft>
                <a:spcPct val="0"/>
              </a:spcAft>
              <a:buChar char="»"/>
              <a:defRPr sz="1200">
                <a:solidFill>
                  <a:srgbClr val="0F5494"/>
                </a:solidFill>
                <a:latin typeface="Arial" panose="020B0604020202020204" pitchFamily="34" charset="0"/>
              </a:defRPr>
            </a:lvl7pPr>
            <a:lvl8pPr marL="3429000" indent="-228600" eaLnBrk="0" fontAlgn="base" hangingPunct="0">
              <a:spcBef>
                <a:spcPct val="20000"/>
              </a:spcBef>
              <a:spcAft>
                <a:spcPct val="0"/>
              </a:spcAft>
              <a:buChar char="»"/>
              <a:defRPr sz="1200">
                <a:solidFill>
                  <a:srgbClr val="0F5494"/>
                </a:solidFill>
                <a:latin typeface="Arial" panose="020B0604020202020204" pitchFamily="34" charset="0"/>
              </a:defRPr>
            </a:lvl8pPr>
            <a:lvl9pPr marL="3886200" indent="-228600" eaLnBrk="0" fontAlgn="base" hangingPunct="0">
              <a:spcBef>
                <a:spcPct val="20000"/>
              </a:spcBef>
              <a:spcAft>
                <a:spcPct val="0"/>
              </a:spcAft>
              <a:buChar char="»"/>
              <a:defRPr sz="1200">
                <a:solidFill>
                  <a:srgbClr val="0F5494"/>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smtClean="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SimSun" panose="02010600030101010101" pitchFamily="2" charset="-122"/>
              <a:cs typeface="Times New Roman" panose="02020603050405020304" pitchFamily="18" charset="0"/>
            </a:endParaRPr>
          </a:p>
        </p:txBody>
      </p:sp>
      <p:sp>
        <p:nvSpPr>
          <p:cNvPr id="36873"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F5494"/>
              </a:buClr>
              <a:buChar char="•"/>
              <a:defRPr sz="2400" b="1">
                <a:solidFill>
                  <a:srgbClr val="0F5494"/>
                </a:solidFill>
                <a:latin typeface="Verdana" panose="020B0604030504040204" pitchFamily="34" charset="0"/>
              </a:defRPr>
            </a:lvl1pPr>
            <a:lvl2pPr marL="742950" indent="-285750">
              <a:spcBef>
                <a:spcPct val="20000"/>
              </a:spcBef>
              <a:buClr>
                <a:srgbClr val="0F5494"/>
              </a:buClr>
              <a:buSzPct val="75000"/>
              <a:buFont typeface="Courier New" panose="02070309020205020404" pitchFamily="49" charset="0"/>
              <a:buChar char="o"/>
              <a:defRPr sz="2000">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Font typeface="Wingdings" panose="05000000000000000000" pitchFamily="2" charset="2"/>
              <a:buChar char="§"/>
              <a:defRPr sz="1200">
                <a:solidFill>
                  <a:srgbClr val="0F5494"/>
                </a:solidFill>
                <a:latin typeface="Verdana" panose="020B0604030504040204" pitchFamily="34" charset="0"/>
              </a:defRPr>
            </a:lvl4pPr>
            <a:lvl5pPr marL="2057400" indent="-228600">
              <a:spcBef>
                <a:spcPct val="20000"/>
              </a:spcBef>
              <a:buChar char="»"/>
              <a:defRPr sz="1200">
                <a:solidFill>
                  <a:srgbClr val="0F5494"/>
                </a:solidFill>
                <a:latin typeface="Arial" panose="020B0604020202020204" pitchFamily="34" charset="0"/>
              </a:defRPr>
            </a:lvl5pPr>
            <a:lvl6pPr marL="2514600" indent="-228600" eaLnBrk="0" fontAlgn="base" hangingPunct="0">
              <a:spcBef>
                <a:spcPct val="20000"/>
              </a:spcBef>
              <a:spcAft>
                <a:spcPct val="0"/>
              </a:spcAft>
              <a:buChar char="»"/>
              <a:defRPr sz="1200">
                <a:solidFill>
                  <a:srgbClr val="0F5494"/>
                </a:solidFill>
                <a:latin typeface="Arial" panose="020B0604020202020204" pitchFamily="34" charset="0"/>
              </a:defRPr>
            </a:lvl6pPr>
            <a:lvl7pPr marL="2971800" indent="-228600" eaLnBrk="0" fontAlgn="base" hangingPunct="0">
              <a:spcBef>
                <a:spcPct val="20000"/>
              </a:spcBef>
              <a:spcAft>
                <a:spcPct val="0"/>
              </a:spcAft>
              <a:buChar char="»"/>
              <a:defRPr sz="1200">
                <a:solidFill>
                  <a:srgbClr val="0F5494"/>
                </a:solidFill>
                <a:latin typeface="Arial" panose="020B0604020202020204" pitchFamily="34" charset="0"/>
              </a:defRPr>
            </a:lvl7pPr>
            <a:lvl8pPr marL="3429000" indent="-228600" eaLnBrk="0" fontAlgn="base" hangingPunct="0">
              <a:spcBef>
                <a:spcPct val="20000"/>
              </a:spcBef>
              <a:spcAft>
                <a:spcPct val="0"/>
              </a:spcAft>
              <a:buChar char="»"/>
              <a:defRPr sz="1200">
                <a:solidFill>
                  <a:srgbClr val="0F5494"/>
                </a:solidFill>
                <a:latin typeface="Arial" panose="020B0604020202020204" pitchFamily="34" charset="0"/>
              </a:defRPr>
            </a:lvl8pPr>
            <a:lvl9pPr marL="3886200" indent="-228600" eaLnBrk="0" fontAlgn="base" hangingPunct="0">
              <a:spcBef>
                <a:spcPct val="20000"/>
              </a:spcBef>
              <a:spcAft>
                <a:spcPct val="0"/>
              </a:spcAft>
              <a:buChar char="»"/>
              <a:defRPr sz="1200">
                <a:solidFill>
                  <a:srgbClr val="0F5494"/>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altLang="el-GR" sz="7600" b="1" i="0" u="none" strike="noStrike" kern="1200" cap="none" spc="0" normalizeH="0" baseline="0" noProof="0" smtClean="0">
              <a:ln>
                <a:noFill/>
              </a:ln>
              <a:solidFill>
                <a:srgbClr val="FFD624"/>
              </a:solidFill>
              <a:effectLst/>
              <a:uLnTx/>
              <a:uFillTx/>
              <a:latin typeface="Verdana" panose="020B0604030504040204" pitchFamily="34" charset="0"/>
              <a:ea typeface="+mn-ea"/>
              <a:cs typeface="Arial" panose="020B0604020202020204" pitchFamily="34" charset="0"/>
            </a:endParaRPr>
          </a:p>
        </p:txBody>
      </p:sp>
      <p:sp>
        <p:nvSpPr>
          <p:cNvPr id="36874" name="Rectangle 4"/>
          <p:cNvSpPr>
            <a:spLocks noChangeArrowheads="1"/>
          </p:cNvSpPr>
          <p:nvPr/>
        </p:nvSpPr>
        <p:spPr bwMode="auto">
          <a:xfrm>
            <a:off x="457200" y="2181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F5494"/>
              </a:buClr>
              <a:buChar char="•"/>
              <a:defRPr sz="2400" b="1">
                <a:solidFill>
                  <a:srgbClr val="0F5494"/>
                </a:solidFill>
                <a:latin typeface="Verdana" panose="020B0604030504040204" pitchFamily="34" charset="0"/>
              </a:defRPr>
            </a:lvl1pPr>
            <a:lvl2pPr marL="742950" indent="-285750">
              <a:spcBef>
                <a:spcPct val="20000"/>
              </a:spcBef>
              <a:buClr>
                <a:srgbClr val="0F5494"/>
              </a:buClr>
              <a:buSzPct val="75000"/>
              <a:buFont typeface="Courier New" panose="02070309020205020404" pitchFamily="49" charset="0"/>
              <a:buChar char="o"/>
              <a:defRPr sz="2000">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Font typeface="Wingdings" panose="05000000000000000000" pitchFamily="2" charset="2"/>
              <a:buChar char="§"/>
              <a:defRPr sz="1200">
                <a:solidFill>
                  <a:srgbClr val="0F5494"/>
                </a:solidFill>
                <a:latin typeface="Verdana" panose="020B0604030504040204" pitchFamily="34" charset="0"/>
              </a:defRPr>
            </a:lvl4pPr>
            <a:lvl5pPr marL="2057400" indent="-228600">
              <a:spcBef>
                <a:spcPct val="20000"/>
              </a:spcBef>
              <a:buChar char="»"/>
              <a:defRPr sz="1200">
                <a:solidFill>
                  <a:srgbClr val="0F5494"/>
                </a:solidFill>
                <a:latin typeface="Arial" panose="020B0604020202020204" pitchFamily="34" charset="0"/>
              </a:defRPr>
            </a:lvl5pPr>
            <a:lvl6pPr marL="2514600" indent="-228600" eaLnBrk="0" fontAlgn="base" hangingPunct="0">
              <a:spcBef>
                <a:spcPct val="20000"/>
              </a:spcBef>
              <a:spcAft>
                <a:spcPct val="0"/>
              </a:spcAft>
              <a:buChar char="»"/>
              <a:defRPr sz="1200">
                <a:solidFill>
                  <a:srgbClr val="0F5494"/>
                </a:solidFill>
                <a:latin typeface="Arial" panose="020B0604020202020204" pitchFamily="34" charset="0"/>
              </a:defRPr>
            </a:lvl6pPr>
            <a:lvl7pPr marL="2971800" indent="-228600" eaLnBrk="0" fontAlgn="base" hangingPunct="0">
              <a:spcBef>
                <a:spcPct val="20000"/>
              </a:spcBef>
              <a:spcAft>
                <a:spcPct val="0"/>
              </a:spcAft>
              <a:buChar char="»"/>
              <a:defRPr sz="1200">
                <a:solidFill>
                  <a:srgbClr val="0F5494"/>
                </a:solidFill>
                <a:latin typeface="Arial" panose="020B0604020202020204" pitchFamily="34" charset="0"/>
              </a:defRPr>
            </a:lvl7pPr>
            <a:lvl8pPr marL="3429000" indent="-228600" eaLnBrk="0" fontAlgn="base" hangingPunct="0">
              <a:spcBef>
                <a:spcPct val="20000"/>
              </a:spcBef>
              <a:spcAft>
                <a:spcPct val="0"/>
              </a:spcAft>
              <a:buChar char="»"/>
              <a:defRPr sz="1200">
                <a:solidFill>
                  <a:srgbClr val="0F5494"/>
                </a:solidFill>
                <a:latin typeface="Arial" panose="020B0604020202020204" pitchFamily="34" charset="0"/>
              </a:defRPr>
            </a:lvl8pPr>
            <a:lvl9pPr marL="3886200" indent="-228600" eaLnBrk="0" fontAlgn="base" hangingPunct="0">
              <a:spcBef>
                <a:spcPct val="20000"/>
              </a:spcBef>
              <a:spcAft>
                <a:spcPct val="0"/>
              </a:spcAft>
              <a:buChar char="»"/>
              <a:defRPr sz="1200">
                <a:solidFill>
                  <a:srgbClr val="0F5494"/>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smtClean="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SimSun" panose="02010600030101010101" pitchFamily="2" charset="-122"/>
              <a:cs typeface="Times New Roman" panose="02020603050405020304" pitchFamily="18" charset="0"/>
            </a:endParaRPr>
          </a:p>
        </p:txBody>
      </p:sp>
      <p:pic>
        <p:nvPicPr>
          <p:cNvPr id="36875" name="Picture 5" descr="IMG_92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875" y="1770063"/>
            <a:ext cx="422910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6" name="Picture 1" descr="F:\FENIA_BACKUP_02.08.2018\2. F4F_LIFE15 ENVGR000257\Partners\1. ESDAK\8. Λειτουργία Πιλοτικής Μονάδας\SECOND OPERATIONAL PERIOD_2019\Photos\eikones 2019_ΜΠΑ2\IMG_20190620_13085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438" y="1773238"/>
            <a:ext cx="3995737"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7" name="Picture 2" descr="F:\FENIA_BACKUP_02.08.2018\2. F4F_LIFE15 ENVGR000257\Partners\1. ESDAK\8. Λειτουργία Πιλοτικής Μονάδας\SECOND OPERATIONAL PERIOD_2019\Photos\eikones 2019_ΜΠΑ2\IMG_20190620_13091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8463" y="4041775"/>
            <a:ext cx="2449512"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9" name="Picture 1" descr="IMG_92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9363" y="3254375"/>
            <a:ext cx="28003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7 - TextBox">
            <a:extLst>
              <a:ext uri="{FF2B5EF4-FFF2-40B4-BE49-F238E27FC236}">
                <a16:creationId xmlns:a16="http://schemas.microsoft.com/office/drawing/2014/main" id="{C6282E49-BD04-4BDA-8D78-86895A8DC0F4}"/>
              </a:ext>
            </a:extLst>
          </p:cNvPr>
          <p:cNvSpPr txBox="1">
            <a:spLocks noChangeArrowheads="1"/>
          </p:cNvSpPr>
          <p:nvPr/>
        </p:nvSpPr>
        <p:spPr bwMode="auto">
          <a:xfrm>
            <a:off x="168039" y="1068250"/>
            <a:ext cx="89507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7600" b="1">
                <a:solidFill>
                  <a:srgbClr val="FFD624"/>
                </a:solidFill>
                <a:latin typeface="Verdana" panose="020B0604030504040204" pitchFamily="34" charset="0"/>
                <a:cs typeface="Arial" panose="020B0604020202020204" pitchFamily="34" charset="0"/>
              </a:defRPr>
            </a:lvl1pPr>
            <a:lvl2pPr marL="742950" indent="-285750">
              <a:defRPr sz="7600" b="1">
                <a:solidFill>
                  <a:srgbClr val="FFD624"/>
                </a:solidFill>
                <a:latin typeface="Verdana" panose="020B0604030504040204" pitchFamily="34" charset="0"/>
                <a:cs typeface="Arial" panose="020B0604020202020204" pitchFamily="34" charset="0"/>
              </a:defRPr>
            </a:lvl2pPr>
            <a:lvl3pPr marL="1143000" indent="-228600">
              <a:defRPr sz="7600" b="1">
                <a:solidFill>
                  <a:srgbClr val="FFD624"/>
                </a:solidFill>
                <a:latin typeface="Verdana" panose="020B0604030504040204" pitchFamily="34" charset="0"/>
                <a:cs typeface="Arial" panose="020B0604020202020204" pitchFamily="34" charset="0"/>
              </a:defRPr>
            </a:lvl3pPr>
            <a:lvl4pPr marL="1600200" indent="-228600">
              <a:defRPr sz="7600" b="1">
                <a:solidFill>
                  <a:srgbClr val="FFD624"/>
                </a:solidFill>
                <a:latin typeface="Verdana" panose="020B0604030504040204" pitchFamily="34" charset="0"/>
                <a:cs typeface="Arial" panose="020B0604020202020204" pitchFamily="34" charset="0"/>
              </a:defRPr>
            </a:lvl4pPr>
            <a:lvl5pPr marL="2057400" indent="-228600">
              <a:defRPr sz="7600" b="1">
                <a:solidFill>
                  <a:srgbClr val="FFD62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9pPr>
          </a:lstStyle>
          <a:p>
            <a:pPr lvl="0" defTabSz="914400"/>
            <a:r>
              <a:rPr kumimoji="0" lang="en-US" sz="2000" b="1" i="1" u="none" strike="noStrike" kern="0" cap="none" spc="0" normalizeH="0" baseline="0" noProof="0" dirty="0" smtClean="0">
                <a:ln>
                  <a:noFill/>
                </a:ln>
                <a:solidFill>
                  <a:srgbClr val="0F5494"/>
                </a:solidFill>
                <a:effectLst/>
                <a:uLnTx/>
                <a:uFillTx/>
                <a:latin typeface="Verdana" panose="020B0604030504040204" pitchFamily="34" charset="0"/>
                <a:cs typeface="Arial" panose="020B0604020202020204" pitchFamily="34" charset="0"/>
              </a:rPr>
              <a:t>The         Pilot </a:t>
            </a:r>
            <a:r>
              <a:rPr kumimoji="0" lang="en-US" sz="2000" b="1" i="1" u="none" strike="noStrike" kern="0" cap="none" spc="0" normalizeH="0" baseline="0" noProof="0" dirty="0">
                <a:ln>
                  <a:noFill/>
                </a:ln>
                <a:solidFill>
                  <a:srgbClr val="0F5494"/>
                </a:solidFill>
                <a:effectLst/>
                <a:uLnTx/>
                <a:uFillTx/>
                <a:latin typeface="Verdana" panose="020B0604030504040204" pitchFamily="34" charset="0"/>
                <a:cs typeface="Arial" panose="020B0604020202020204" pitchFamily="34" charset="0"/>
              </a:rPr>
              <a:t>Unit </a:t>
            </a:r>
            <a:r>
              <a:rPr kumimoji="0" lang="en-US" sz="2000" b="1" i="1" u="none" strike="noStrike" kern="0" cap="none" spc="0" normalizeH="0" baseline="0" noProof="0" dirty="0" smtClean="0">
                <a:ln>
                  <a:noFill/>
                </a:ln>
                <a:solidFill>
                  <a:srgbClr val="0F5494"/>
                </a:solidFill>
                <a:effectLst/>
                <a:uLnTx/>
                <a:uFillTx/>
                <a:latin typeface="Verdana" panose="020B0604030504040204" pitchFamily="34" charset="0"/>
                <a:cs typeface="Arial" panose="020B0604020202020204" pitchFamily="34" charset="0"/>
              </a:rPr>
              <a:t>– </a:t>
            </a:r>
            <a:r>
              <a:rPr lang="en-US" altLang="el-GR" sz="2000" i="1" kern="0" dirty="0">
                <a:solidFill>
                  <a:srgbClr val="70AD47">
                    <a:lumMod val="75000"/>
                  </a:srgbClr>
                </a:solidFill>
              </a:rPr>
              <a:t>Solar drying of the shredded food waste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l-GR" sz="2000" b="1" i="1" u="none" strike="noStrike" kern="0" cap="none" spc="0" normalizeH="0" baseline="0" noProof="0" dirty="0">
              <a:ln>
                <a:noFill/>
              </a:ln>
              <a:solidFill>
                <a:srgbClr val="70AD47">
                  <a:lumMod val="75000"/>
                </a:srgbClr>
              </a:solidFill>
              <a:effectLst/>
              <a:uLnTx/>
              <a:uFillTx/>
              <a:latin typeface="Verdana" panose="020B0604030504040204" pitchFamily="34" charset="0"/>
              <a:cs typeface="Arial" panose="020B0604020202020204" pitchFamily="34" charset="0"/>
            </a:endParaRPr>
          </a:p>
        </p:txBody>
      </p:sp>
      <p:pic>
        <p:nvPicPr>
          <p:cNvPr id="2" name="Εικόνα 1"/>
          <p:cNvPicPr>
            <a:picLocks noChangeAspect="1"/>
          </p:cNvPicPr>
          <p:nvPr/>
        </p:nvPicPr>
        <p:blipFill>
          <a:blip r:embed="rId9"/>
          <a:stretch>
            <a:fillRect/>
          </a:stretch>
        </p:blipFill>
        <p:spPr>
          <a:xfrm>
            <a:off x="892716" y="916344"/>
            <a:ext cx="713294" cy="713294"/>
          </a:xfrm>
          <a:prstGeom prst="rect">
            <a:avLst/>
          </a:prstGeom>
        </p:spPr>
      </p:pic>
      <p:pic>
        <p:nvPicPr>
          <p:cNvPr id="3" name="Εικόνα 2"/>
          <p:cNvPicPr>
            <a:picLocks noChangeAspect="1"/>
          </p:cNvPicPr>
          <p:nvPr/>
        </p:nvPicPr>
        <p:blipFill>
          <a:blip r:embed="rId10"/>
          <a:stretch>
            <a:fillRect/>
          </a:stretch>
        </p:blipFill>
        <p:spPr>
          <a:xfrm>
            <a:off x="168039" y="6170789"/>
            <a:ext cx="914479" cy="512108"/>
          </a:xfrm>
          <a:prstGeom prst="rect">
            <a:avLst/>
          </a:prstGeom>
        </p:spPr>
      </p:pic>
    </p:spTree>
    <p:extLst>
      <p:ext uri="{BB962C8B-B14F-4D97-AF65-F5344CB8AC3E}">
        <p14:creationId xmlns:p14="http://schemas.microsoft.com/office/powerpoint/2010/main" val="4223712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5" descr="bandeau na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5" descr="C:\Users\fgalliou\Dropbox\F4F_DATA_ALL PARTNERS\LOGOS\logo F4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188913"/>
            <a:ext cx="5984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7 - TextBox">
            <a:extLst>
              <a:ext uri="{FF2B5EF4-FFF2-40B4-BE49-F238E27FC236}">
                <a16:creationId xmlns:a16="http://schemas.microsoft.com/office/drawing/2014/main" id="{C6282E49-BD04-4BDA-8D78-86895A8DC0F4}"/>
              </a:ext>
            </a:extLst>
          </p:cNvPr>
          <p:cNvSpPr txBox="1">
            <a:spLocks noChangeArrowheads="1"/>
          </p:cNvSpPr>
          <p:nvPr/>
        </p:nvSpPr>
        <p:spPr bwMode="auto">
          <a:xfrm>
            <a:off x="857024" y="963833"/>
            <a:ext cx="72889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7600" b="1">
                <a:solidFill>
                  <a:srgbClr val="FFD624"/>
                </a:solidFill>
                <a:latin typeface="Verdana" panose="020B0604030504040204" pitchFamily="34" charset="0"/>
                <a:cs typeface="Arial" panose="020B0604020202020204" pitchFamily="34" charset="0"/>
              </a:defRPr>
            </a:lvl1pPr>
            <a:lvl2pPr marL="742950" indent="-285750">
              <a:defRPr sz="7600" b="1">
                <a:solidFill>
                  <a:srgbClr val="FFD624"/>
                </a:solidFill>
                <a:latin typeface="Verdana" panose="020B0604030504040204" pitchFamily="34" charset="0"/>
                <a:cs typeface="Arial" panose="020B0604020202020204" pitchFamily="34" charset="0"/>
              </a:defRPr>
            </a:lvl2pPr>
            <a:lvl3pPr marL="1143000" indent="-228600">
              <a:defRPr sz="7600" b="1">
                <a:solidFill>
                  <a:srgbClr val="FFD624"/>
                </a:solidFill>
                <a:latin typeface="Verdana" panose="020B0604030504040204" pitchFamily="34" charset="0"/>
                <a:cs typeface="Arial" panose="020B0604020202020204" pitchFamily="34" charset="0"/>
              </a:defRPr>
            </a:lvl3pPr>
            <a:lvl4pPr marL="1600200" indent="-228600">
              <a:defRPr sz="7600" b="1">
                <a:solidFill>
                  <a:srgbClr val="FFD624"/>
                </a:solidFill>
                <a:latin typeface="Verdana" panose="020B0604030504040204" pitchFamily="34" charset="0"/>
                <a:cs typeface="Arial" panose="020B0604020202020204" pitchFamily="34" charset="0"/>
              </a:defRPr>
            </a:lvl4pPr>
            <a:lvl5pPr marL="2057400" indent="-228600">
              <a:defRPr sz="7600" b="1">
                <a:solidFill>
                  <a:srgbClr val="FFD62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srgbClr val="0F5494"/>
                </a:solidFill>
                <a:effectLst/>
                <a:uLnTx/>
                <a:uFillTx/>
                <a:latin typeface="Verdana" panose="020B0604030504040204" pitchFamily="34" charset="0"/>
                <a:cs typeface="Arial" panose="020B0604020202020204" pitchFamily="34" charset="0"/>
              </a:rPr>
              <a:t>The         Pilot </a:t>
            </a:r>
            <a:r>
              <a:rPr kumimoji="0" lang="en-US" sz="2400" b="1" i="1" u="none" strike="noStrike" kern="0" cap="none" spc="0" normalizeH="0" baseline="0" noProof="0" dirty="0">
                <a:ln>
                  <a:noFill/>
                </a:ln>
                <a:solidFill>
                  <a:srgbClr val="0F5494"/>
                </a:solidFill>
                <a:effectLst/>
                <a:uLnTx/>
                <a:uFillTx/>
                <a:latin typeface="Verdana" panose="020B0604030504040204" pitchFamily="34" charset="0"/>
                <a:cs typeface="Arial" panose="020B0604020202020204" pitchFamily="34" charset="0"/>
              </a:rPr>
              <a:t>Unit </a:t>
            </a:r>
            <a:r>
              <a:rPr kumimoji="0" lang="en-US" sz="2400" b="1" i="1" u="none" strike="noStrike" kern="0" cap="none" spc="0" normalizeH="0" baseline="0" noProof="0" dirty="0" smtClean="0">
                <a:ln>
                  <a:noFill/>
                </a:ln>
                <a:solidFill>
                  <a:srgbClr val="0F5494"/>
                </a:solidFill>
                <a:effectLst/>
                <a:uLnTx/>
                <a:uFillTx/>
                <a:latin typeface="Verdana" panose="020B0604030504040204" pitchFamily="34" charset="0"/>
                <a:cs typeface="Arial" panose="020B0604020202020204" pitchFamily="34" charset="0"/>
              </a:rPr>
              <a:t>– </a:t>
            </a:r>
            <a:r>
              <a:rPr kumimoji="0" lang="en-US" altLang="el-GR" sz="2400" b="1" i="1" u="none" strike="noStrike" kern="0" cap="none" spc="0" normalizeH="0" baseline="0" noProof="0" dirty="0" smtClean="0">
                <a:ln>
                  <a:noFill/>
                </a:ln>
                <a:solidFill>
                  <a:srgbClr val="70AD47">
                    <a:lumMod val="75000"/>
                  </a:srgbClr>
                </a:solidFill>
                <a:effectLst/>
                <a:uLnTx/>
                <a:uFillTx/>
                <a:latin typeface="Verdana" panose="020B0604030504040204" pitchFamily="34" charset="0"/>
                <a:cs typeface="Arial" panose="020B0604020202020204" pitchFamily="34" charset="0"/>
              </a:rPr>
              <a:t>The final product</a:t>
            </a:r>
            <a:endParaRPr kumimoji="0" lang="en-US" altLang="el-GR" sz="2400" b="1" i="1" u="none" strike="noStrike" kern="0" cap="none" spc="0" normalizeH="0" baseline="0" noProof="0" dirty="0">
              <a:ln>
                <a:noFill/>
              </a:ln>
              <a:solidFill>
                <a:srgbClr val="70AD47">
                  <a:lumMod val="75000"/>
                </a:srgbClr>
              </a:solidFill>
              <a:effectLst/>
              <a:uLnTx/>
              <a:uFillTx/>
              <a:latin typeface="Verdana" panose="020B0604030504040204" pitchFamily="34" charset="0"/>
              <a:cs typeface="Arial" panose="020B0604020202020204" pitchFamily="34" charset="0"/>
            </a:endParaRPr>
          </a:p>
        </p:txBody>
      </p:sp>
      <p:pic>
        <p:nvPicPr>
          <p:cNvPr id="3" name="Εικόνα 2"/>
          <p:cNvPicPr>
            <a:picLocks noChangeAspect="1"/>
          </p:cNvPicPr>
          <p:nvPr/>
        </p:nvPicPr>
        <p:blipFill>
          <a:blip r:embed="rId5"/>
          <a:stretch>
            <a:fillRect/>
          </a:stretch>
        </p:blipFill>
        <p:spPr>
          <a:xfrm>
            <a:off x="1663194" y="794368"/>
            <a:ext cx="713294" cy="713294"/>
          </a:xfrm>
          <a:prstGeom prst="rect">
            <a:avLst/>
          </a:prstGeom>
        </p:spPr>
      </p:pic>
      <p:pic>
        <p:nvPicPr>
          <p:cNvPr id="11" name="Εικόνα 10" descr="DSC_1302">
            <a:extLst>
              <a:ext uri="{FF2B5EF4-FFF2-40B4-BE49-F238E27FC236}">
                <a16:creationId xmlns:a16="http://schemas.microsoft.com/office/drawing/2014/main" id="{FD4281EB-603B-489A-A3E6-DA00FDAFFB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024" y="1707344"/>
            <a:ext cx="3529012" cy="23659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Εικόνα 71" descr="DSC_1323 (1)">
            <a:extLst>
              <a:ext uri="{FF2B5EF4-FFF2-40B4-BE49-F238E27FC236}">
                <a16:creationId xmlns:a16="http://schemas.microsoft.com/office/drawing/2014/main" id="{B93522DC-AF7B-433A-835D-D111F1DA9D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9664" y="1690460"/>
            <a:ext cx="1727200" cy="23828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9 - TextBox">
            <a:extLst>
              <a:ext uri="{FF2B5EF4-FFF2-40B4-BE49-F238E27FC236}">
                <a16:creationId xmlns:a16="http://schemas.microsoft.com/office/drawing/2014/main" id="{71C438CE-7D2E-4798-973C-E696ECD74E4B}"/>
              </a:ext>
            </a:extLst>
          </p:cNvPr>
          <p:cNvSpPr txBox="1">
            <a:spLocks noChangeArrowheads="1"/>
          </p:cNvSpPr>
          <p:nvPr/>
        </p:nvSpPr>
        <p:spPr bwMode="auto">
          <a:xfrm>
            <a:off x="1010193" y="4338275"/>
            <a:ext cx="69826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F5494"/>
              </a:buClr>
              <a:buChar char="•"/>
              <a:defRPr sz="2400" b="1">
                <a:solidFill>
                  <a:srgbClr val="0F5494"/>
                </a:solidFill>
                <a:latin typeface="Verdana" panose="020B0604030504040204" pitchFamily="34" charset="0"/>
              </a:defRPr>
            </a:lvl1pPr>
            <a:lvl2pPr marL="742950" indent="-285750">
              <a:spcBef>
                <a:spcPct val="20000"/>
              </a:spcBef>
              <a:buClr>
                <a:srgbClr val="0F5494"/>
              </a:buClr>
              <a:buSzPct val="75000"/>
              <a:buFont typeface="Courier New" panose="02070309020205020404" pitchFamily="49" charset="0"/>
              <a:buChar char="o"/>
              <a:defRPr sz="2000">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Font typeface="Wingdings" panose="05000000000000000000" pitchFamily="2" charset="2"/>
              <a:buChar char="§"/>
              <a:defRPr sz="1200">
                <a:solidFill>
                  <a:srgbClr val="0F5494"/>
                </a:solidFill>
                <a:latin typeface="Verdana" panose="020B0604030504040204" pitchFamily="34" charset="0"/>
              </a:defRPr>
            </a:lvl4pPr>
            <a:lvl5pPr marL="2057400" indent="-228600">
              <a:spcBef>
                <a:spcPct val="20000"/>
              </a:spcBef>
              <a:buChar char="»"/>
              <a:defRPr sz="1200">
                <a:solidFill>
                  <a:srgbClr val="0F5494"/>
                </a:solidFill>
                <a:latin typeface="Arial" panose="020B0604020202020204" pitchFamily="34" charset="0"/>
              </a:defRPr>
            </a:lvl5pPr>
            <a:lvl6pPr marL="2514600" indent="-228600" eaLnBrk="0" fontAlgn="base" hangingPunct="0">
              <a:spcBef>
                <a:spcPct val="20000"/>
              </a:spcBef>
              <a:spcAft>
                <a:spcPct val="0"/>
              </a:spcAft>
              <a:buChar char="»"/>
              <a:defRPr sz="1200">
                <a:solidFill>
                  <a:srgbClr val="0F5494"/>
                </a:solidFill>
                <a:latin typeface="Arial" panose="020B0604020202020204" pitchFamily="34" charset="0"/>
              </a:defRPr>
            </a:lvl6pPr>
            <a:lvl7pPr marL="2971800" indent="-228600" eaLnBrk="0" fontAlgn="base" hangingPunct="0">
              <a:spcBef>
                <a:spcPct val="20000"/>
              </a:spcBef>
              <a:spcAft>
                <a:spcPct val="0"/>
              </a:spcAft>
              <a:buChar char="»"/>
              <a:defRPr sz="1200">
                <a:solidFill>
                  <a:srgbClr val="0F5494"/>
                </a:solidFill>
                <a:latin typeface="Arial" panose="020B0604020202020204" pitchFamily="34" charset="0"/>
              </a:defRPr>
            </a:lvl7pPr>
            <a:lvl8pPr marL="3429000" indent="-228600" eaLnBrk="0" fontAlgn="base" hangingPunct="0">
              <a:spcBef>
                <a:spcPct val="20000"/>
              </a:spcBef>
              <a:spcAft>
                <a:spcPct val="0"/>
              </a:spcAft>
              <a:buChar char="»"/>
              <a:defRPr sz="1200">
                <a:solidFill>
                  <a:srgbClr val="0F5494"/>
                </a:solidFill>
                <a:latin typeface="Arial" panose="020B0604020202020204" pitchFamily="34" charset="0"/>
              </a:defRPr>
            </a:lvl8pPr>
            <a:lvl9pPr marL="3886200" indent="-228600" eaLnBrk="0" fontAlgn="base" hangingPunct="0">
              <a:spcBef>
                <a:spcPct val="20000"/>
              </a:spcBef>
              <a:spcAft>
                <a:spcPct val="0"/>
              </a:spcAft>
              <a:buChar char="»"/>
              <a:defRPr sz="1200">
                <a:solidFill>
                  <a:srgbClr val="0F5494"/>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l-GR" sz="1600" b="1" i="0" u="none" strike="noStrike" kern="0" cap="none" spc="0" normalizeH="0" baseline="0" noProof="0" dirty="0">
                <a:ln>
                  <a:noFill/>
                </a:ln>
                <a:solidFill>
                  <a:srgbClr val="0F5494"/>
                </a:solidFill>
                <a:effectLst/>
                <a:uLnTx/>
                <a:uFillTx/>
                <a:latin typeface="Verdana" panose="020B0604030504040204" pitchFamily="34" charset="0"/>
              </a:rPr>
              <a:t>Table 1</a:t>
            </a:r>
            <a:r>
              <a:rPr kumimoji="0" lang="en-US" altLang="el-GR" sz="1600" b="0" i="0" u="none" strike="noStrike" kern="0" cap="none" spc="0" normalizeH="0" baseline="0" noProof="0" dirty="0">
                <a:ln>
                  <a:noFill/>
                </a:ln>
                <a:solidFill>
                  <a:srgbClr val="0F5494"/>
                </a:solidFill>
                <a:effectLst/>
                <a:uLnTx/>
                <a:uFillTx/>
                <a:latin typeface="Verdana" panose="020B0604030504040204" pitchFamily="34" charset="0"/>
              </a:rPr>
              <a:t>. Drying moisture loss duration in the pilot unit (35-40</a:t>
            </a:r>
            <a:r>
              <a:rPr kumimoji="0" lang="en-US" altLang="el-GR" sz="1600" b="0" i="0" u="none" strike="noStrike" kern="0" cap="none" spc="0" normalizeH="0" baseline="30000" noProof="0" dirty="0">
                <a:ln>
                  <a:noFill/>
                </a:ln>
                <a:solidFill>
                  <a:srgbClr val="0F5494"/>
                </a:solidFill>
                <a:effectLst/>
                <a:uLnTx/>
                <a:uFillTx/>
                <a:latin typeface="Verdana" panose="020B0604030504040204" pitchFamily="34" charset="0"/>
              </a:rPr>
              <a:t>o</a:t>
            </a:r>
            <a:r>
              <a:rPr kumimoji="0" lang="en-US" altLang="el-GR" sz="1600" b="0" i="0" u="none" strike="noStrike" kern="0" cap="none" spc="0" normalizeH="0" baseline="0" noProof="0" dirty="0">
                <a:ln>
                  <a:noFill/>
                </a:ln>
                <a:solidFill>
                  <a:srgbClr val="0F5494"/>
                </a:solidFill>
                <a:effectLst/>
                <a:uLnTx/>
                <a:uFillTx/>
                <a:latin typeface="Verdana" panose="020B0604030504040204" pitchFamily="34" charset="0"/>
              </a:rPr>
              <a:t>C)</a:t>
            </a:r>
            <a:endParaRPr kumimoji="0" lang="el-GR" altLang="el-GR" sz="1600" b="0" i="0" u="none" strike="noStrike" kern="0" cap="none" spc="0" normalizeH="0" baseline="0" noProof="0" dirty="0">
              <a:ln>
                <a:noFill/>
              </a:ln>
              <a:solidFill>
                <a:srgbClr val="0F5494"/>
              </a:solidFill>
              <a:effectLst/>
              <a:uLnTx/>
              <a:uFillTx/>
              <a:latin typeface="Verdana" panose="020B0604030504040204" pitchFamily="34" charset="0"/>
            </a:endParaRPr>
          </a:p>
        </p:txBody>
      </p:sp>
      <p:graphicFrame>
        <p:nvGraphicFramePr>
          <p:cNvPr id="14" name="13 - Πίνακας">
            <a:extLst>
              <a:ext uri="{FF2B5EF4-FFF2-40B4-BE49-F238E27FC236}">
                <a16:creationId xmlns:a16="http://schemas.microsoft.com/office/drawing/2014/main" id="{AB7095C1-7513-4567-A7F7-07F1120DCC3E}"/>
              </a:ext>
            </a:extLst>
          </p:cNvPr>
          <p:cNvGraphicFramePr>
            <a:graphicFrameLocks noGrp="1"/>
          </p:cNvGraphicFramePr>
          <p:nvPr>
            <p:extLst>
              <p:ext uri="{D42A27DB-BD31-4B8C-83A1-F6EECF244321}">
                <p14:modId xmlns:p14="http://schemas.microsoft.com/office/powerpoint/2010/main" val="2346327218"/>
              </p:ext>
            </p:extLst>
          </p:nvPr>
        </p:nvGraphicFramePr>
        <p:xfrm>
          <a:off x="653134" y="4941792"/>
          <a:ext cx="7848601" cy="841375"/>
        </p:xfrm>
        <a:graphic>
          <a:graphicData uri="http://schemas.openxmlformats.org/drawingml/2006/table">
            <a:tbl>
              <a:tblPr/>
              <a:tblGrid>
                <a:gridCol w="1656127">
                  <a:extLst>
                    <a:ext uri="{9D8B030D-6E8A-4147-A177-3AD203B41FA5}">
                      <a16:colId xmlns:a16="http://schemas.microsoft.com/office/drawing/2014/main" val="20000"/>
                    </a:ext>
                  </a:extLst>
                </a:gridCol>
                <a:gridCol w="1584121">
                  <a:extLst>
                    <a:ext uri="{9D8B030D-6E8A-4147-A177-3AD203B41FA5}">
                      <a16:colId xmlns:a16="http://schemas.microsoft.com/office/drawing/2014/main" val="20001"/>
                    </a:ext>
                  </a:extLst>
                </a:gridCol>
                <a:gridCol w="1584121">
                  <a:extLst>
                    <a:ext uri="{9D8B030D-6E8A-4147-A177-3AD203B41FA5}">
                      <a16:colId xmlns:a16="http://schemas.microsoft.com/office/drawing/2014/main" val="20002"/>
                    </a:ext>
                  </a:extLst>
                </a:gridCol>
                <a:gridCol w="1512116">
                  <a:extLst>
                    <a:ext uri="{9D8B030D-6E8A-4147-A177-3AD203B41FA5}">
                      <a16:colId xmlns:a16="http://schemas.microsoft.com/office/drawing/2014/main" val="20003"/>
                    </a:ext>
                  </a:extLst>
                </a:gridCol>
                <a:gridCol w="1512116">
                  <a:extLst>
                    <a:ext uri="{9D8B030D-6E8A-4147-A177-3AD203B41FA5}">
                      <a16:colId xmlns:a16="http://schemas.microsoft.com/office/drawing/2014/main" val="20004"/>
                    </a:ext>
                  </a:extLst>
                </a:gridCol>
              </a:tblGrid>
              <a:tr h="56091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spcAft>
                          <a:spcPts val="0"/>
                        </a:spcAft>
                      </a:pPr>
                      <a:r>
                        <a:rPr lang="en-GB" sz="1600" dirty="0"/>
                        <a:t>Drying </a:t>
                      </a:r>
                      <a:endParaRPr lang="el-GR" sz="1600" dirty="0"/>
                    </a:p>
                    <a:p>
                      <a:pPr>
                        <a:lnSpc>
                          <a:spcPct val="115000"/>
                        </a:lnSpc>
                        <a:spcAft>
                          <a:spcPts val="0"/>
                        </a:spcAft>
                      </a:pPr>
                      <a:r>
                        <a:rPr lang="en-GB" sz="1600" dirty="0"/>
                        <a:t>(days) </a:t>
                      </a:r>
                      <a:endParaRPr lang="el-GR" sz="1600" dirty="0">
                        <a:latin typeface="+mj-lt"/>
                        <a:ea typeface="Times New Roman"/>
                      </a:endParaRPr>
                    </a:p>
                  </a:txBody>
                  <a:tcPr marL="68578" marR="6857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15000"/>
                        </a:lnSpc>
                        <a:spcAft>
                          <a:spcPts val="0"/>
                        </a:spcAft>
                      </a:pPr>
                      <a:r>
                        <a:rPr lang="en-GB" sz="1600" dirty="0"/>
                        <a:t>1</a:t>
                      </a:r>
                      <a:r>
                        <a:rPr lang="en-GB" sz="1600" baseline="30000" dirty="0"/>
                        <a:t>st</a:t>
                      </a:r>
                      <a:r>
                        <a:rPr lang="en-GB" sz="1600" dirty="0"/>
                        <a:t> day</a:t>
                      </a:r>
                      <a:endParaRPr lang="el-GR" sz="1600" dirty="0"/>
                    </a:p>
                    <a:p>
                      <a:pPr algn="ctr">
                        <a:lnSpc>
                          <a:spcPct val="115000"/>
                        </a:lnSpc>
                        <a:spcAft>
                          <a:spcPts val="0"/>
                        </a:spcAft>
                      </a:pPr>
                      <a:r>
                        <a:rPr lang="en-GB" sz="1600" dirty="0"/>
                        <a:t>17/09/2018</a:t>
                      </a:r>
                      <a:endParaRPr lang="el-GR" sz="1600" dirty="0">
                        <a:latin typeface="+mj-lt"/>
                        <a:ea typeface="Times New Roman"/>
                      </a:endParaRPr>
                    </a:p>
                  </a:txBody>
                  <a:tcPr marL="68578" marR="6857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15000"/>
                        </a:lnSpc>
                        <a:spcAft>
                          <a:spcPts val="0"/>
                        </a:spcAft>
                      </a:pPr>
                      <a:r>
                        <a:rPr lang="en-GB" sz="1600" dirty="0"/>
                        <a:t>2</a:t>
                      </a:r>
                      <a:r>
                        <a:rPr lang="en-GB" sz="1600" baseline="30000" dirty="0"/>
                        <a:t>nd</a:t>
                      </a:r>
                      <a:r>
                        <a:rPr lang="en-GB" sz="1600" dirty="0"/>
                        <a:t> day</a:t>
                      </a:r>
                      <a:endParaRPr lang="el-GR" sz="1600" dirty="0"/>
                    </a:p>
                    <a:p>
                      <a:pPr algn="ctr">
                        <a:lnSpc>
                          <a:spcPct val="115000"/>
                        </a:lnSpc>
                        <a:spcAft>
                          <a:spcPts val="0"/>
                        </a:spcAft>
                      </a:pPr>
                      <a:r>
                        <a:rPr lang="en-GB" sz="1600" dirty="0"/>
                        <a:t>18/09/2018</a:t>
                      </a:r>
                      <a:endParaRPr lang="el-GR" sz="1600" dirty="0">
                        <a:latin typeface="+mj-lt"/>
                        <a:ea typeface="Times New Roman"/>
                      </a:endParaRPr>
                    </a:p>
                  </a:txBody>
                  <a:tcPr marL="68578" marR="6857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15000"/>
                        </a:lnSpc>
                        <a:spcAft>
                          <a:spcPts val="0"/>
                        </a:spcAft>
                      </a:pPr>
                      <a:r>
                        <a:rPr lang="en-GB" sz="1600"/>
                        <a:t>4</a:t>
                      </a:r>
                      <a:r>
                        <a:rPr lang="en-GB" sz="1600" baseline="30000"/>
                        <a:t>th</a:t>
                      </a:r>
                      <a:r>
                        <a:rPr lang="en-GB" sz="1600"/>
                        <a:t> day</a:t>
                      </a:r>
                      <a:endParaRPr lang="el-GR" sz="1600"/>
                    </a:p>
                    <a:p>
                      <a:pPr algn="ctr">
                        <a:lnSpc>
                          <a:spcPct val="115000"/>
                        </a:lnSpc>
                        <a:spcAft>
                          <a:spcPts val="0"/>
                        </a:spcAft>
                      </a:pPr>
                      <a:r>
                        <a:rPr lang="en-GB" sz="1600"/>
                        <a:t>20/09/2018</a:t>
                      </a:r>
                      <a:endParaRPr lang="el-GR" sz="1600">
                        <a:latin typeface="+mj-lt"/>
                        <a:ea typeface="Times New Roman"/>
                      </a:endParaRPr>
                    </a:p>
                  </a:txBody>
                  <a:tcPr marL="68578" marR="6857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15000"/>
                        </a:lnSpc>
                        <a:spcAft>
                          <a:spcPts val="0"/>
                        </a:spcAft>
                      </a:pPr>
                      <a:r>
                        <a:rPr lang="en-GB" sz="1600" dirty="0"/>
                        <a:t>8</a:t>
                      </a:r>
                      <a:r>
                        <a:rPr lang="en-GB" sz="1600" baseline="30000" dirty="0"/>
                        <a:t>th</a:t>
                      </a:r>
                      <a:r>
                        <a:rPr lang="en-GB" sz="1600" dirty="0"/>
                        <a:t> day</a:t>
                      </a:r>
                      <a:endParaRPr lang="el-GR" sz="1600" dirty="0"/>
                    </a:p>
                    <a:p>
                      <a:pPr algn="ctr">
                        <a:lnSpc>
                          <a:spcPct val="115000"/>
                        </a:lnSpc>
                        <a:spcAft>
                          <a:spcPts val="0"/>
                        </a:spcAft>
                      </a:pPr>
                      <a:r>
                        <a:rPr lang="en-GB" sz="1600" dirty="0"/>
                        <a:t>24/09/2018</a:t>
                      </a:r>
                      <a:endParaRPr lang="el-GR" sz="1600" dirty="0">
                        <a:latin typeface="+mj-lt"/>
                        <a:ea typeface="Times New Roman"/>
                      </a:endParaRPr>
                    </a:p>
                  </a:txBody>
                  <a:tcPr marL="68578" marR="6857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extLst>
                  <a:ext uri="{0D108BD9-81ED-4DB2-BD59-A6C34878D82A}">
                    <a16:rowId xmlns:a16="http://schemas.microsoft.com/office/drawing/2014/main" val="10000"/>
                  </a:ext>
                </a:extLst>
              </a:tr>
              <a:tr h="28045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spcAft>
                          <a:spcPts val="0"/>
                        </a:spcAft>
                      </a:pPr>
                      <a:r>
                        <a:rPr lang="en-GB" sz="1600"/>
                        <a:t>Moisture (%)</a:t>
                      </a:r>
                      <a:endParaRPr lang="el-GR" sz="1600">
                        <a:latin typeface="+mj-lt"/>
                        <a:ea typeface="Times New Roman"/>
                      </a:endParaRPr>
                    </a:p>
                  </a:txBody>
                  <a:tcPr marL="68578" marR="6857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15000"/>
                        </a:lnSpc>
                        <a:spcAft>
                          <a:spcPts val="0"/>
                        </a:spcAft>
                      </a:pPr>
                      <a:r>
                        <a:rPr lang="en-GB" sz="1600" dirty="0"/>
                        <a:t>68%</a:t>
                      </a:r>
                      <a:endParaRPr lang="el-GR" sz="1600" dirty="0">
                        <a:latin typeface="+mj-lt"/>
                        <a:ea typeface="Times New Roman"/>
                      </a:endParaRPr>
                    </a:p>
                  </a:txBody>
                  <a:tcPr marL="68578" marR="6857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15000"/>
                        </a:lnSpc>
                        <a:spcAft>
                          <a:spcPts val="0"/>
                        </a:spcAft>
                      </a:pPr>
                      <a:r>
                        <a:rPr lang="en-GB" sz="1600"/>
                        <a:t>64%</a:t>
                      </a:r>
                      <a:endParaRPr lang="el-GR" sz="1600">
                        <a:latin typeface="+mj-lt"/>
                        <a:ea typeface="Times New Roman"/>
                      </a:endParaRPr>
                    </a:p>
                  </a:txBody>
                  <a:tcPr marL="68578" marR="6857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15000"/>
                        </a:lnSpc>
                        <a:spcAft>
                          <a:spcPts val="0"/>
                        </a:spcAft>
                      </a:pPr>
                      <a:r>
                        <a:rPr lang="en-GB" sz="1600"/>
                        <a:t>40%</a:t>
                      </a:r>
                      <a:endParaRPr lang="el-GR" sz="1600">
                        <a:latin typeface="+mj-lt"/>
                        <a:ea typeface="Times New Roman"/>
                      </a:endParaRPr>
                    </a:p>
                  </a:txBody>
                  <a:tcPr marL="68578" marR="6857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15000"/>
                        </a:lnSpc>
                        <a:spcAft>
                          <a:spcPts val="0"/>
                        </a:spcAft>
                      </a:pPr>
                      <a:r>
                        <a:rPr lang="en-GB" sz="1600" dirty="0"/>
                        <a:t>12-15%</a:t>
                      </a:r>
                      <a:endParaRPr lang="el-GR" sz="1600" dirty="0">
                        <a:latin typeface="+mj-lt"/>
                        <a:ea typeface="Times New Roman"/>
                      </a:endParaRPr>
                    </a:p>
                  </a:txBody>
                  <a:tcPr marL="68578" marR="6857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extLst>
                  <a:ext uri="{0D108BD9-81ED-4DB2-BD59-A6C34878D82A}">
                    <a16:rowId xmlns:a16="http://schemas.microsoft.com/office/drawing/2014/main" val="10001"/>
                  </a:ext>
                </a:extLst>
              </a:tr>
            </a:tbl>
          </a:graphicData>
        </a:graphic>
      </p:graphicFrame>
      <p:sp>
        <p:nvSpPr>
          <p:cNvPr id="15" name="8 - Σύννεφο">
            <a:extLst>
              <a:ext uri="{FF2B5EF4-FFF2-40B4-BE49-F238E27FC236}">
                <a16:creationId xmlns:a16="http://schemas.microsoft.com/office/drawing/2014/main" id="{6F4DCC51-0030-40DB-AB56-966B30006380}"/>
              </a:ext>
            </a:extLst>
          </p:cNvPr>
          <p:cNvSpPr/>
          <p:nvPr/>
        </p:nvSpPr>
        <p:spPr>
          <a:xfrm>
            <a:off x="6960492" y="2397014"/>
            <a:ext cx="1878708" cy="1507021"/>
          </a:xfrm>
          <a:prstGeom prst="cloud">
            <a:avLst/>
          </a:prstGeom>
          <a:solidFill>
            <a:srgbClr val="133176"/>
          </a:solidFill>
          <a:ln w="6350" cap="flat" cmpd="sng" algn="ctr">
            <a:solidFill>
              <a:srgbClr val="133176"/>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altLang="el-GR" sz="1400" b="0" i="0" u="none" strike="noStrike" kern="0" cap="none" spc="0" normalizeH="0" baseline="0" noProof="0" dirty="0">
                <a:ln>
                  <a:noFill/>
                </a:ln>
                <a:solidFill>
                  <a:prstClr val="white"/>
                </a:solidFill>
                <a:effectLst/>
                <a:uLnTx/>
                <a:uFillTx/>
                <a:latin typeface="Calibri" panose="020F0502020204030204"/>
                <a:ea typeface="+mn-ea"/>
                <a:cs typeface="+mn-cs"/>
              </a:rPr>
              <a:t>Samples send to partners for trials </a:t>
            </a:r>
            <a:endParaRPr kumimoji="0" lang="el-GR" sz="1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4" name="Εικόνα 3"/>
          <p:cNvPicPr>
            <a:picLocks noChangeAspect="1"/>
          </p:cNvPicPr>
          <p:nvPr/>
        </p:nvPicPr>
        <p:blipFill>
          <a:blip r:embed="rId8"/>
          <a:stretch>
            <a:fillRect/>
          </a:stretch>
        </p:blipFill>
        <p:spPr>
          <a:xfrm>
            <a:off x="195894" y="6139539"/>
            <a:ext cx="914479" cy="512108"/>
          </a:xfrm>
          <a:prstGeom prst="rect">
            <a:avLst/>
          </a:prstGeom>
        </p:spPr>
      </p:pic>
    </p:spTree>
    <p:extLst>
      <p:ext uri="{BB962C8B-B14F-4D97-AF65-F5344CB8AC3E}">
        <p14:creationId xmlns:p14="http://schemas.microsoft.com/office/powerpoint/2010/main" val="2009433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5" descr="bandeau na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5" descr="C:\Users\fgalliou\Dropbox\F4F_DATA_ALL PARTNERS\LOGOS\logo F4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188913"/>
            <a:ext cx="5984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Εικόνα 4" descr="DSC_13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6488" y="1789113"/>
            <a:ext cx="4391025"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Box 1"/>
          <p:cNvSpPr txBox="1">
            <a:spLocks noChangeArrowheads="1"/>
          </p:cNvSpPr>
          <p:nvPr/>
        </p:nvSpPr>
        <p:spPr bwMode="auto">
          <a:xfrm>
            <a:off x="179388" y="4697413"/>
            <a:ext cx="896461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F5494"/>
              </a:buClr>
              <a:buChar char="•"/>
              <a:defRPr sz="2400" b="1">
                <a:solidFill>
                  <a:srgbClr val="0F5494"/>
                </a:solidFill>
                <a:latin typeface="Verdana" panose="020B0604030504040204" pitchFamily="34" charset="0"/>
              </a:defRPr>
            </a:lvl1pPr>
            <a:lvl2pPr marL="742950" indent="-285750">
              <a:spcBef>
                <a:spcPct val="20000"/>
              </a:spcBef>
              <a:buClr>
                <a:srgbClr val="0F5494"/>
              </a:buClr>
              <a:buSzPct val="75000"/>
              <a:buFont typeface="Courier New" panose="02070309020205020404" pitchFamily="49" charset="0"/>
              <a:buChar char="o"/>
              <a:defRPr sz="2000">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Font typeface="Wingdings" panose="05000000000000000000" pitchFamily="2" charset="2"/>
              <a:buChar char="§"/>
              <a:defRPr sz="1200">
                <a:solidFill>
                  <a:srgbClr val="0F5494"/>
                </a:solidFill>
                <a:latin typeface="Verdana" panose="020B0604030504040204" pitchFamily="34" charset="0"/>
              </a:defRPr>
            </a:lvl4pPr>
            <a:lvl5pPr marL="2057400" indent="-228600">
              <a:spcBef>
                <a:spcPct val="20000"/>
              </a:spcBef>
              <a:buChar char="»"/>
              <a:defRPr sz="1200">
                <a:solidFill>
                  <a:srgbClr val="0F5494"/>
                </a:solidFill>
                <a:latin typeface="Arial" panose="020B0604020202020204" pitchFamily="34" charset="0"/>
              </a:defRPr>
            </a:lvl5pPr>
            <a:lvl6pPr marL="2514600" indent="-228600" eaLnBrk="0" fontAlgn="base" hangingPunct="0">
              <a:spcBef>
                <a:spcPct val="20000"/>
              </a:spcBef>
              <a:spcAft>
                <a:spcPct val="0"/>
              </a:spcAft>
              <a:buChar char="»"/>
              <a:defRPr sz="1200">
                <a:solidFill>
                  <a:srgbClr val="0F5494"/>
                </a:solidFill>
                <a:latin typeface="Arial" panose="020B0604020202020204" pitchFamily="34" charset="0"/>
              </a:defRPr>
            </a:lvl6pPr>
            <a:lvl7pPr marL="2971800" indent="-228600" eaLnBrk="0" fontAlgn="base" hangingPunct="0">
              <a:spcBef>
                <a:spcPct val="20000"/>
              </a:spcBef>
              <a:spcAft>
                <a:spcPct val="0"/>
              </a:spcAft>
              <a:buChar char="»"/>
              <a:defRPr sz="1200">
                <a:solidFill>
                  <a:srgbClr val="0F5494"/>
                </a:solidFill>
                <a:latin typeface="Arial" panose="020B0604020202020204" pitchFamily="34" charset="0"/>
              </a:defRPr>
            </a:lvl7pPr>
            <a:lvl8pPr marL="3429000" indent="-228600" eaLnBrk="0" fontAlgn="base" hangingPunct="0">
              <a:spcBef>
                <a:spcPct val="20000"/>
              </a:spcBef>
              <a:spcAft>
                <a:spcPct val="0"/>
              </a:spcAft>
              <a:buChar char="»"/>
              <a:defRPr sz="1200">
                <a:solidFill>
                  <a:srgbClr val="0F5494"/>
                </a:solidFill>
                <a:latin typeface="Arial" panose="020B0604020202020204" pitchFamily="34" charset="0"/>
              </a:defRPr>
            </a:lvl8pPr>
            <a:lvl9pPr marL="3886200" indent="-228600" eaLnBrk="0" fontAlgn="base" hangingPunct="0">
              <a:spcBef>
                <a:spcPct val="20000"/>
              </a:spcBef>
              <a:spcAft>
                <a:spcPct val="0"/>
              </a:spcAft>
              <a:buChar char="»"/>
              <a:defRPr sz="1200">
                <a:solidFill>
                  <a:srgbClr val="0F5494"/>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l-GR" sz="2200" b="0" dirty="0" smtClean="0">
                <a:cs typeface="Arial" panose="020B0604020202020204" pitchFamily="34" charset="0"/>
              </a:rPr>
              <a:t>Average drying rate</a:t>
            </a:r>
            <a:r>
              <a:rPr kumimoji="0" lang="en-US" altLang="el-GR" sz="2200" b="0" i="0" u="none" strike="noStrike" kern="1200" cap="none" spc="0" normalizeH="0" baseline="0" noProof="0" dirty="0" smtClean="0">
                <a:ln>
                  <a:noFill/>
                </a:ln>
                <a:solidFill>
                  <a:srgbClr val="0F5494"/>
                </a:solidFill>
                <a:effectLst/>
                <a:uLnTx/>
                <a:uFillTx/>
                <a:latin typeface="Verdana" panose="020B0604030504040204" pitchFamily="34" charset="0"/>
                <a:ea typeface="+mn-ea"/>
                <a:cs typeface="Arial" panose="020B0604020202020204" pitchFamily="34" charset="0"/>
              </a:rPr>
              <a:t>: </a:t>
            </a:r>
            <a:r>
              <a:rPr kumimoji="0" lang="en-US" altLang="el-GR" sz="2200" b="1" i="0" u="none" strike="noStrike" kern="1200" cap="none" spc="0" normalizeH="0" baseline="0" noProof="0" dirty="0" smtClean="0">
                <a:ln>
                  <a:noFill/>
                </a:ln>
                <a:solidFill>
                  <a:srgbClr val="0F5494"/>
                </a:solidFill>
                <a:effectLst/>
                <a:uLnTx/>
                <a:uFillTx/>
                <a:latin typeface="Verdana" panose="020B0604030504040204" pitchFamily="34" charset="0"/>
                <a:ea typeface="+mn-ea"/>
                <a:cs typeface="Arial" panose="020B0604020202020204" pitchFamily="34" charset="0"/>
              </a:rPr>
              <a:t>6-8 days</a:t>
            </a:r>
            <a:r>
              <a:rPr kumimoji="0" lang="el-GR" altLang="el-GR" sz="2200" b="1" i="0" u="none" strike="noStrike" kern="1200" cap="none" spc="0" normalizeH="0" baseline="0" noProof="0" dirty="0" smtClean="0">
                <a:ln>
                  <a:noFill/>
                </a:ln>
                <a:solidFill>
                  <a:srgbClr val="0F5494"/>
                </a:solidFill>
                <a:effectLst/>
                <a:uLnTx/>
                <a:uFillTx/>
                <a:latin typeface="Verdana" panose="020B0604030504040204" pitchFamily="34" charset="0"/>
                <a:ea typeface="+mn-ea"/>
                <a:cs typeface="Arial" panose="020B0604020202020204" pitchFamily="34" charset="0"/>
              </a:rPr>
              <a:t> </a:t>
            </a:r>
            <a:endParaRPr kumimoji="0" lang="en-US" altLang="el-GR" sz="2200" b="1" i="0" u="none" strike="noStrike" kern="1200" cap="none" spc="0" normalizeH="0" baseline="0" noProof="0" dirty="0" smtClean="0">
              <a:ln>
                <a:noFill/>
              </a:ln>
              <a:solidFill>
                <a:srgbClr val="0F5494"/>
              </a:solidFill>
              <a:effectLst/>
              <a:uLnTx/>
              <a:uFillTx/>
              <a:latin typeface="Verdana" panose="020B0604030504040204" pitchFamily="34" charset="0"/>
              <a:ea typeface="+mn-ea"/>
              <a:cs typeface="Arial" panose="020B0604020202020204" pitchFamily="34" charset="0"/>
            </a:endParaRPr>
          </a:p>
          <a:p>
            <a:pPr lvl="0" defTabSz="914400" eaLnBrk="0" fontAlgn="base" hangingPunct="0">
              <a:spcBef>
                <a:spcPct val="0"/>
              </a:spcBef>
              <a:spcAft>
                <a:spcPct val="0"/>
              </a:spcAft>
              <a:buClrTx/>
              <a:buNone/>
            </a:pPr>
            <a:r>
              <a:rPr lang="en-US" altLang="el-GR" sz="2200" b="0" dirty="0">
                <a:cs typeface="Arial" panose="020B0604020202020204" pitchFamily="34" charset="0"/>
              </a:rPr>
              <a:t>Total food waste </a:t>
            </a:r>
            <a:r>
              <a:rPr lang="en-US" altLang="el-GR" sz="2200" b="0" dirty="0" smtClean="0">
                <a:cs typeface="Arial" panose="020B0604020202020204" pitchFamily="34" charset="0"/>
              </a:rPr>
              <a:t>collected</a:t>
            </a:r>
            <a:r>
              <a:rPr kumimoji="0" lang="el-GR" altLang="el-GR" sz="2200" b="0" i="0" u="none" strike="noStrike" kern="1200" cap="none" spc="0" normalizeH="0" baseline="0" noProof="0" dirty="0" smtClean="0">
                <a:ln>
                  <a:noFill/>
                </a:ln>
                <a:solidFill>
                  <a:srgbClr val="0F5494"/>
                </a:solidFill>
                <a:effectLst/>
                <a:uLnTx/>
                <a:uFillTx/>
                <a:latin typeface="Verdana" panose="020B0604030504040204" pitchFamily="34" charset="0"/>
                <a:ea typeface="+mn-ea"/>
                <a:cs typeface="Arial" panose="020B0604020202020204" pitchFamily="34" charset="0"/>
              </a:rPr>
              <a:t> </a:t>
            </a:r>
            <a:r>
              <a:rPr kumimoji="0" lang="en-US" altLang="el-GR" sz="2200" b="0" i="0" u="none" strike="noStrike" kern="1200" cap="none" spc="0" normalizeH="0" baseline="0" noProof="0" dirty="0" smtClean="0">
                <a:ln>
                  <a:noFill/>
                </a:ln>
                <a:solidFill>
                  <a:srgbClr val="0F5494"/>
                </a:solidFill>
                <a:effectLst/>
                <a:uLnTx/>
                <a:uFillTx/>
                <a:latin typeface="Verdana" panose="020B0604030504040204" pitchFamily="34" charset="0"/>
                <a:ea typeface="+mn-ea"/>
                <a:cs typeface="Arial" panose="020B0604020202020204" pitchFamily="34" charset="0"/>
              </a:rPr>
              <a:t>during 3 operational periods</a:t>
            </a:r>
            <a:r>
              <a:rPr lang="en-US" altLang="el-GR" sz="2200" b="0" noProof="0" dirty="0" smtClean="0">
                <a:cs typeface="Arial" panose="020B0604020202020204" pitchFamily="34" charset="0"/>
              </a:rPr>
              <a:t>:</a:t>
            </a:r>
            <a:r>
              <a:rPr kumimoji="0" lang="el-GR" altLang="el-GR" sz="2200" b="1" i="0" u="none" strike="noStrike" kern="1200" cap="none" spc="0" normalizeH="0" baseline="0" noProof="0" dirty="0" smtClean="0">
                <a:ln>
                  <a:noFill/>
                </a:ln>
                <a:solidFill>
                  <a:srgbClr val="0F5494"/>
                </a:solidFill>
                <a:effectLst/>
                <a:uLnTx/>
                <a:uFillTx/>
                <a:latin typeface="Verdana" panose="020B0604030504040204" pitchFamily="34" charset="0"/>
                <a:ea typeface="+mn-ea"/>
                <a:cs typeface="Arial" panose="020B0604020202020204" pitchFamily="34" charset="0"/>
              </a:rPr>
              <a:t>45</a:t>
            </a:r>
            <a:r>
              <a:rPr kumimoji="0" lang="en-US" altLang="el-GR" sz="2200" b="1" i="0" u="none" strike="noStrike" kern="1200" cap="none" spc="0" normalizeH="0" baseline="0" noProof="0" dirty="0" smtClean="0">
                <a:ln>
                  <a:noFill/>
                </a:ln>
                <a:solidFill>
                  <a:srgbClr val="0F5494"/>
                </a:solidFill>
                <a:effectLst/>
                <a:uLnTx/>
                <a:uFillTx/>
                <a:latin typeface="Verdana" panose="020B0604030504040204" pitchFamily="34" charset="0"/>
                <a:ea typeface="+mn-ea"/>
                <a:cs typeface="Arial" panose="020B0604020202020204" pitchFamily="34" charset="0"/>
              </a:rPr>
              <a:t>0tn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l-GR" sz="2200" b="0" i="0" u="none" strike="noStrike" kern="1200" cap="none" spc="0" normalizeH="0" baseline="0" noProof="0" dirty="0" smtClean="0">
                <a:ln>
                  <a:noFill/>
                </a:ln>
                <a:solidFill>
                  <a:srgbClr val="0F5494"/>
                </a:solidFill>
                <a:effectLst/>
                <a:uLnTx/>
                <a:uFillTx/>
                <a:latin typeface="Verdana" panose="020B0604030504040204" pitchFamily="34" charset="0"/>
                <a:ea typeface="+mn-ea"/>
                <a:cs typeface="Arial" panose="020B0604020202020204" pitchFamily="34" charset="0"/>
              </a:rPr>
              <a:t>Total dried product produced</a:t>
            </a:r>
            <a:r>
              <a:rPr kumimoji="0" lang="el-GR" altLang="el-GR" sz="2200" b="0" i="0" u="none" strike="noStrike" kern="1200" cap="none" spc="0" normalizeH="0" baseline="0" noProof="0" dirty="0" smtClean="0">
                <a:ln>
                  <a:noFill/>
                </a:ln>
                <a:solidFill>
                  <a:srgbClr val="0F5494"/>
                </a:solidFill>
                <a:effectLst/>
                <a:uLnTx/>
                <a:uFillTx/>
                <a:latin typeface="Verdana" panose="020B0604030504040204" pitchFamily="34" charset="0"/>
                <a:ea typeface="+mn-ea"/>
                <a:cs typeface="Arial" panose="020B0604020202020204" pitchFamily="34" charset="0"/>
              </a:rPr>
              <a:t>: </a:t>
            </a:r>
            <a:r>
              <a:rPr kumimoji="0" lang="el-GR" altLang="el-GR" sz="2200" b="1" i="0" u="none" strike="noStrike" kern="1200" cap="none" spc="0" normalizeH="0" baseline="0" noProof="0" dirty="0" smtClean="0">
                <a:ln>
                  <a:noFill/>
                </a:ln>
                <a:solidFill>
                  <a:srgbClr val="0F5494"/>
                </a:solidFill>
                <a:effectLst/>
                <a:uLnTx/>
                <a:uFillTx/>
                <a:latin typeface="Verdana" panose="020B0604030504040204" pitchFamily="34" charset="0"/>
                <a:ea typeface="+mn-ea"/>
                <a:cs typeface="Arial" panose="020B0604020202020204" pitchFamily="34" charset="0"/>
              </a:rPr>
              <a:t>150</a:t>
            </a:r>
            <a:r>
              <a:rPr kumimoji="0" lang="en-US" altLang="el-GR" sz="2200" b="1" i="0" u="none" strike="noStrike" kern="1200" cap="none" spc="0" normalizeH="0" baseline="0" noProof="0" dirty="0" err="1" smtClean="0">
                <a:ln>
                  <a:noFill/>
                </a:ln>
                <a:solidFill>
                  <a:srgbClr val="0F5494"/>
                </a:solidFill>
                <a:effectLst/>
                <a:uLnTx/>
                <a:uFillTx/>
                <a:latin typeface="Verdana" panose="020B0604030504040204" pitchFamily="34" charset="0"/>
                <a:ea typeface="+mn-ea"/>
                <a:cs typeface="Arial" panose="020B0604020202020204" pitchFamily="34" charset="0"/>
              </a:rPr>
              <a:t>tn</a:t>
            </a:r>
            <a:r>
              <a:rPr kumimoji="0" lang="en-US" altLang="el-GR" sz="2200" b="1" i="0" u="none" strike="noStrike" kern="1200" cap="none" spc="0" normalizeH="0" baseline="0" noProof="0" dirty="0" smtClean="0">
                <a:ln>
                  <a:noFill/>
                </a:ln>
                <a:solidFill>
                  <a:srgbClr val="0F5494"/>
                </a:solidFill>
                <a:effectLst/>
                <a:uLnTx/>
                <a:uFillTx/>
                <a:latin typeface="Verdana" panose="020B0604030504040204" pitchFamily="34" charset="0"/>
                <a:ea typeface="+mn-ea"/>
                <a:cs typeface="Arial" panose="020B0604020202020204" pitchFamily="34" charset="0"/>
              </a:rPr>
              <a:t> </a:t>
            </a:r>
            <a:endParaRPr kumimoji="0" lang="el-GR" altLang="el-GR" sz="2200" b="1" i="0" u="none" strike="noStrike" kern="1200" cap="none" spc="0" normalizeH="0" baseline="0" noProof="0" dirty="0" smtClean="0">
              <a:ln>
                <a:noFill/>
              </a:ln>
              <a:solidFill>
                <a:srgbClr val="0F5494"/>
              </a:solidFill>
              <a:effectLst/>
              <a:uLnTx/>
              <a:uFillTx/>
              <a:latin typeface="Verdana" panose="020B0604030504040204" pitchFamily="34" charset="0"/>
              <a:ea typeface="+mn-ea"/>
              <a:cs typeface="Arial" panose="020B0604020202020204" pitchFamily="34" charset="0"/>
            </a:endParaRPr>
          </a:p>
        </p:txBody>
      </p:sp>
      <p:sp>
        <p:nvSpPr>
          <p:cNvPr id="2" name="Ελλειψοειδής επεξήγηση 1"/>
          <p:cNvSpPr/>
          <p:nvPr/>
        </p:nvSpPr>
        <p:spPr>
          <a:xfrm rot="10800000" flipV="1">
            <a:off x="71438" y="1828723"/>
            <a:ext cx="2305050" cy="884238"/>
          </a:xfrm>
          <a:prstGeom prst="wedgeEllipseCallout">
            <a:avLst>
              <a:gd name="adj1" fmla="val -43130"/>
              <a:gd name="adj2" fmla="val 141246"/>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Verdana"/>
                <a:ea typeface="+mn-ea"/>
                <a:cs typeface="+mn-cs"/>
              </a:rPr>
              <a:t>Moisture </a:t>
            </a:r>
            <a:r>
              <a:rPr kumimoji="0" lang="el-GR" sz="1800" b="0" i="0" u="none" strike="noStrike" kern="1200" cap="none" spc="0" normalizeH="0" baseline="0" noProof="0" dirty="0" smtClean="0">
                <a:ln>
                  <a:noFill/>
                </a:ln>
                <a:solidFill>
                  <a:srgbClr val="FFFFFF"/>
                </a:solidFill>
                <a:effectLst/>
                <a:uLnTx/>
                <a:uFillTx/>
                <a:latin typeface="Verdana"/>
                <a:ea typeface="+mn-ea"/>
                <a:cs typeface="+mn-cs"/>
              </a:rPr>
              <a:t>75</a:t>
            </a:r>
            <a:r>
              <a:rPr kumimoji="0" lang="el-GR" sz="1800" b="0" i="0" u="none" strike="noStrike" kern="1200" cap="none" spc="0" normalizeH="0" baseline="0" noProof="0" dirty="0">
                <a:ln>
                  <a:noFill/>
                </a:ln>
                <a:solidFill>
                  <a:srgbClr val="FFFFFF"/>
                </a:solidFill>
                <a:effectLst/>
                <a:uLnTx/>
                <a:uFillTx/>
                <a:latin typeface="Verdana"/>
                <a:ea typeface="+mn-ea"/>
                <a:cs typeface="+mn-cs"/>
              </a:rPr>
              <a:t>%</a:t>
            </a:r>
            <a:r>
              <a:rPr kumimoji="0" lang="el-GR" sz="1800" b="0" i="0" u="none" strike="noStrike" kern="1200" cap="none" spc="0" normalizeH="0" baseline="0" noProof="0" dirty="0">
                <a:ln>
                  <a:noFill/>
                </a:ln>
                <a:solidFill>
                  <a:srgbClr val="FFFFFF"/>
                </a:solidFill>
                <a:effectLst/>
                <a:uLnTx/>
                <a:uFillTx/>
                <a:latin typeface="Verdana"/>
                <a:ea typeface="+mn-ea"/>
                <a:cs typeface="+mn-cs"/>
                <a:sym typeface="Wingdings" panose="05000000000000000000" pitchFamily="2" charset="2"/>
              </a:rPr>
              <a:t> 12%</a:t>
            </a:r>
            <a:endParaRPr kumimoji="0" lang="el-GR"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9" name="7 - TextBox">
            <a:extLst>
              <a:ext uri="{FF2B5EF4-FFF2-40B4-BE49-F238E27FC236}">
                <a16:creationId xmlns:a16="http://schemas.microsoft.com/office/drawing/2014/main" id="{C6282E49-BD04-4BDA-8D78-86895A8DC0F4}"/>
              </a:ext>
            </a:extLst>
          </p:cNvPr>
          <p:cNvSpPr txBox="1">
            <a:spLocks noChangeArrowheads="1"/>
          </p:cNvSpPr>
          <p:nvPr/>
        </p:nvSpPr>
        <p:spPr bwMode="auto">
          <a:xfrm>
            <a:off x="857024" y="963833"/>
            <a:ext cx="72889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7600" b="1">
                <a:solidFill>
                  <a:srgbClr val="FFD624"/>
                </a:solidFill>
                <a:latin typeface="Verdana" panose="020B0604030504040204" pitchFamily="34" charset="0"/>
                <a:cs typeface="Arial" panose="020B0604020202020204" pitchFamily="34" charset="0"/>
              </a:defRPr>
            </a:lvl1pPr>
            <a:lvl2pPr marL="742950" indent="-285750">
              <a:defRPr sz="7600" b="1">
                <a:solidFill>
                  <a:srgbClr val="FFD624"/>
                </a:solidFill>
                <a:latin typeface="Verdana" panose="020B0604030504040204" pitchFamily="34" charset="0"/>
                <a:cs typeface="Arial" panose="020B0604020202020204" pitchFamily="34" charset="0"/>
              </a:defRPr>
            </a:lvl2pPr>
            <a:lvl3pPr marL="1143000" indent="-228600">
              <a:defRPr sz="7600" b="1">
                <a:solidFill>
                  <a:srgbClr val="FFD624"/>
                </a:solidFill>
                <a:latin typeface="Verdana" panose="020B0604030504040204" pitchFamily="34" charset="0"/>
                <a:cs typeface="Arial" panose="020B0604020202020204" pitchFamily="34" charset="0"/>
              </a:defRPr>
            </a:lvl3pPr>
            <a:lvl4pPr marL="1600200" indent="-228600">
              <a:defRPr sz="7600" b="1">
                <a:solidFill>
                  <a:srgbClr val="FFD624"/>
                </a:solidFill>
                <a:latin typeface="Verdana" panose="020B0604030504040204" pitchFamily="34" charset="0"/>
                <a:cs typeface="Arial" panose="020B0604020202020204" pitchFamily="34" charset="0"/>
              </a:defRPr>
            </a:lvl4pPr>
            <a:lvl5pPr marL="2057400" indent="-228600">
              <a:defRPr sz="7600" b="1">
                <a:solidFill>
                  <a:srgbClr val="FFD62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srgbClr val="0F5494"/>
                </a:solidFill>
                <a:effectLst/>
                <a:uLnTx/>
                <a:uFillTx/>
                <a:latin typeface="Verdana" panose="020B0604030504040204" pitchFamily="34" charset="0"/>
                <a:cs typeface="Arial" panose="020B0604020202020204" pitchFamily="34" charset="0"/>
              </a:rPr>
              <a:t>The         Pilot </a:t>
            </a:r>
            <a:r>
              <a:rPr kumimoji="0" lang="en-US" sz="2400" b="1" i="1" u="none" strike="noStrike" kern="0" cap="none" spc="0" normalizeH="0" baseline="0" noProof="0" dirty="0">
                <a:ln>
                  <a:noFill/>
                </a:ln>
                <a:solidFill>
                  <a:srgbClr val="0F5494"/>
                </a:solidFill>
                <a:effectLst/>
                <a:uLnTx/>
                <a:uFillTx/>
                <a:latin typeface="Verdana" panose="020B0604030504040204" pitchFamily="34" charset="0"/>
                <a:cs typeface="Arial" panose="020B0604020202020204" pitchFamily="34" charset="0"/>
              </a:rPr>
              <a:t>Unit </a:t>
            </a:r>
            <a:r>
              <a:rPr kumimoji="0" lang="en-US" sz="2400" b="1" i="1" u="none" strike="noStrike" kern="0" cap="none" spc="0" normalizeH="0" baseline="0" noProof="0" dirty="0" smtClean="0">
                <a:ln>
                  <a:noFill/>
                </a:ln>
                <a:solidFill>
                  <a:srgbClr val="0F5494"/>
                </a:solidFill>
                <a:effectLst/>
                <a:uLnTx/>
                <a:uFillTx/>
                <a:latin typeface="Verdana" panose="020B0604030504040204" pitchFamily="34" charset="0"/>
                <a:cs typeface="Arial" panose="020B0604020202020204" pitchFamily="34" charset="0"/>
              </a:rPr>
              <a:t>– </a:t>
            </a:r>
            <a:r>
              <a:rPr kumimoji="0" lang="en-US" altLang="el-GR" sz="2400" b="1" i="1" u="none" strike="noStrike" kern="0" cap="none" spc="0" normalizeH="0" baseline="0" noProof="0" dirty="0" smtClean="0">
                <a:ln>
                  <a:noFill/>
                </a:ln>
                <a:solidFill>
                  <a:srgbClr val="70AD47">
                    <a:lumMod val="75000"/>
                  </a:srgbClr>
                </a:solidFill>
                <a:effectLst/>
                <a:uLnTx/>
                <a:uFillTx/>
                <a:latin typeface="Verdana" panose="020B0604030504040204" pitchFamily="34" charset="0"/>
                <a:cs typeface="Arial" panose="020B0604020202020204" pitchFamily="34" charset="0"/>
              </a:rPr>
              <a:t>The final product</a:t>
            </a:r>
            <a:endParaRPr kumimoji="0" lang="en-US" altLang="el-GR" sz="2400" b="1" i="1" u="none" strike="noStrike" kern="0" cap="none" spc="0" normalizeH="0" baseline="0" noProof="0" dirty="0">
              <a:ln>
                <a:noFill/>
              </a:ln>
              <a:solidFill>
                <a:srgbClr val="70AD47">
                  <a:lumMod val="75000"/>
                </a:srgbClr>
              </a:solidFill>
              <a:effectLst/>
              <a:uLnTx/>
              <a:uFillTx/>
              <a:latin typeface="Verdana" panose="020B0604030504040204" pitchFamily="34" charset="0"/>
              <a:cs typeface="Arial" panose="020B0604020202020204" pitchFamily="34" charset="0"/>
            </a:endParaRPr>
          </a:p>
        </p:txBody>
      </p:sp>
      <p:pic>
        <p:nvPicPr>
          <p:cNvPr id="3" name="Εικόνα 2"/>
          <p:cNvPicPr>
            <a:picLocks noChangeAspect="1"/>
          </p:cNvPicPr>
          <p:nvPr/>
        </p:nvPicPr>
        <p:blipFill>
          <a:blip r:embed="rId6"/>
          <a:stretch>
            <a:fillRect/>
          </a:stretch>
        </p:blipFill>
        <p:spPr>
          <a:xfrm>
            <a:off x="1663194" y="794368"/>
            <a:ext cx="713294" cy="713294"/>
          </a:xfrm>
          <a:prstGeom prst="rect">
            <a:avLst/>
          </a:prstGeom>
        </p:spPr>
      </p:pic>
      <p:pic>
        <p:nvPicPr>
          <p:cNvPr id="4" name="Εικόνα 3"/>
          <p:cNvPicPr>
            <a:picLocks noChangeAspect="1"/>
          </p:cNvPicPr>
          <p:nvPr/>
        </p:nvPicPr>
        <p:blipFill>
          <a:blip r:embed="rId7"/>
          <a:stretch>
            <a:fillRect/>
          </a:stretch>
        </p:blipFill>
        <p:spPr>
          <a:xfrm>
            <a:off x="309483" y="6110866"/>
            <a:ext cx="914479" cy="512108"/>
          </a:xfrm>
          <a:prstGeom prst="rect">
            <a:avLst/>
          </a:prstGeom>
        </p:spPr>
      </p:pic>
    </p:spTree>
    <p:extLst>
      <p:ext uri="{BB962C8B-B14F-4D97-AF65-F5344CB8AC3E}">
        <p14:creationId xmlns:p14="http://schemas.microsoft.com/office/powerpoint/2010/main" val="33769705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5" descr="bandeau na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5" descr="C:\Users\fgalliou\Dropbox\F4F_DATA_ALL PARTNERS\LOGOS\logo F4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188913"/>
            <a:ext cx="5984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7 - TextBox">
            <a:extLst>
              <a:ext uri="{FF2B5EF4-FFF2-40B4-BE49-F238E27FC236}">
                <a16:creationId xmlns:a16="http://schemas.microsoft.com/office/drawing/2014/main" id="{C6282E49-BD04-4BDA-8D78-86895A8DC0F4}"/>
              </a:ext>
            </a:extLst>
          </p:cNvPr>
          <p:cNvSpPr txBox="1">
            <a:spLocks noChangeArrowheads="1"/>
          </p:cNvSpPr>
          <p:nvPr/>
        </p:nvSpPr>
        <p:spPr bwMode="auto">
          <a:xfrm>
            <a:off x="857024" y="963833"/>
            <a:ext cx="72889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7600" b="1">
                <a:solidFill>
                  <a:srgbClr val="FFD624"/>
                </a:solidFill>
                <a:latin typeface="Verdana" panose="020B0604030504040204" pitchFamily="34" charset="0"/>
                <a:cs typeface="Arial" panose="020B0604020202020204" pitchFamily="34" charset="0"/>
              </a:defRPr>
            </a:lvl1pPr>
            <a:lvl2pPr marL="742950" indent="-285750">
              <a:defRPr sz="7600" b="1">
                <a:solidFill>
                  <a:srgbClr val="FFD624"/>
                </a:solidFill>
                <a:latin typeface="Verdana" panose="020B0604030504040204" pitchFamily="34" charset="0"/>
                <a:cs typeface="Arial" panose="020B0604020202020204" pitchFamily="34" charset="0"/>
              </a:defRPr>
            </a:lvl2pPr>
            <a:lvl3pPr marL="1143000" indent="-228600">
              <a:defRPr sz="7600" b="1">
                <a:solidFill>
                  <a:srgbClr val="FFD624"/>
                </a:solidFill>
                <a:latin typeface="Verdana" panose="020B0604030504040204" pitchFamily="34" charset="0"/>
                <a:cs typeface="Arial" panose="020B0604020202020204" pitchFamily="34" charset="0"/>
              </a:defRPr>
            </a:lvl3pPr>
            <a:lvl4pPr marL="1600200" indent="-228600">
              <a:defRPr sz="7600" b="1">
                <a:solidFill>
                  <a:srgbClr val="FFD624"/>
                </a:solidFill>
                <a:latin typeface="Verdana" panose="020B0604030504040204" pitchFamily="34" charset="0"/>
                <a:cs typeface="Arial" panose="020B0604020202020204" pitchFamily="34" charset="0"/>
              </a:defRPr>
            </a:lvl4pPr>
            <a:lvl5pPr marL="2057400" indent="-228600">
              <a:defRPr sz="7600" b="1">
                <a:solidFill>
                  <a:srgbClr val="FFD62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9pPr>
          </a:lstStyle>
          <a:p>
            <a:pPr lvl="0" defTabSz="914400"/>
            <a:r>
              <a:rPr kumimoji="0" lang="en-US" sz="2400" b="1" i="1" u="none" strike="noStrike" kern="0" cap="none" spc="0" normalizeH="0" baseline="0" noProof="0" dirty="0" smtClean="0">
                <a:ln>
                  <a:noFill/>
                </a:ln>
                <a:solidFill>
                  <a:srgbClr val="0F5494"/>
                </a:solidFill>
                <a:effectLst/>
                <a:uLnTx/>
                <a:uFillTx/>
                <a:latin typeface="Verdana" panose="020B0604030504040204" pitchFamily="34" charset="0"/>
                <a:cs typeface="Arial" panose="020B0604020202020204" pitchFamily="34" charset="0"/>
              </a:rPr>
              <a:t>The         Pilot </a:t>
            </a:r>
            <a:r>
              <a:rPr kumimoji="0" lang="en-US" sz="2400" b="1" i="1" u="none" strike="noStrike" kern="0" cap="none" spc="0" normalizeH="0" baseline="0" noProof="0" dirty="0">
                <a:ln>
                  <a:noFill/>
                </a:ln>
                <a:solidFill>
                  <a:srgbClr val="0F5494"/>
                </a:solidFill>
                <a:effectLst/>
                <a:uLnTx/>
                <a:uFillTx/>
                <a:latin typeface="Verdana" panose="020B0604030504040204" pitchFamily="34" charset="0"/>
                <a:cs typeface="Arial" panose="020B0604020202020204" pitchFamily="34" charset="0"/>
              </a:rPr>
              <a:t>Unit </a:t>
            </a:r>
            <a:r>
              <a:rPr kumimoji="0" lang="en-US" sz="2400" b="1" i="1" u="none" strike="noStrike" kern="0" cap="none" spc="0" normalizeH="0" baseline="0" noProof="0" dirty="0" smtClean="0">
                <a:ln>
                  <a:noFill/>
                </a:ln>
                <a:solidFill>
                  <a:srgbClr val="0F5494"/>
                </a:solidFill>
                <a:effectLst/>
                <a:uLnTx/>
                <a:uFillTx/>
                <a:latin typeface="Verdana" panose="020B0604030504040204" pitchFamily="34" charset="0"/>
                <a:cs typeface="Arial" panose="020B0604020202020204" pitchFamily="34" charset="0"/>
              </a:rPr>
              <a:t>– </a:t>
            </a:r>
            <a:r>
              <a:rPr lang="en-US" altLang="el-GR" sz="2400" i="1" kern="0" dirty="0">
                <a:solidFill>
                  <a:srgbClr val="70AD47">
                    <a:lumMod val="75000"/>
                  </a:srgbClr>
                </a:solidFill>
              </a:rPr>
              <a:t>Operational data </a:t>
            </a:r>
          </a:p>
        </p:txBody>
      </p:sp>
      <p:pic>
        <p:nvPicPr>
          <p:cNvPr id="3" name="Εικόνα 2"/>
          <p:cNvPicPr>
            <a:picLocks noChangeAspect="1"/>
          </p:cNvPicPr>
          <p:nvPr/>
        </p:nvPicPr>
        <p:blipFill>
          <a:blip r:embed="rId5"/>
          <a:stretch>
            <a:fillRect/>
          </a:stretch>
        </p:blipFill>
        <p:spPr>
          <a:xfrm>
            <a:off x="1663194" y="794368"/>
            <a:ext cx="713294" cy="713294"/>
          </a:xfrm>
          <a:prstGeom prst="rect">
            <a:avLst/>
          </a:prstGeom>
        </p:spPr>
      </p:pic>
      <p:sp>
        <p:nvSpPr>
          <p:cNvPr id="10" name="TextBox 9"/>
          <p:cNvSpPr txBox="1"/>
          <p:nvPr/>
        </p:nvSpPr>
        <p:spPr>
          <a:xfrm>
            <a:off x="66181" y="1785400"/>
            <a:ext cx="2873474" cy="1138773"/>
          </a:xfrm>
          <a:prstGeom prst="rect">
            <a:avLst/>
          </a:prstGeom>
          <a:solidFill>
            <a:schemeClr val="accent3">
              <a:lumMod val="85000"/>
            </a:schemeClr>
          </a:solidFill>
          <a:ln w="38100" cmpd="tri">
            <a:solidFill>
              <a:srgbClr val="E7F3F4"/>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srgbClr val="990033"/>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990033"/>
                </a:solidFill>
                <a:effectLst/>
                <a:uLnTx/>
                <a:uFillTx/>
                <a:latin typeface="Calibri" panose="020F0502020204030204"/>
              </a:rPr>
              <a:t>1</a:t>
            </a:r>
            <a:r>
              <a:rPr kumimoji="0" lang="en-US" sz="1800" b="1" i="0" u="none" strike="noStrike" kern="0" cap="none" spc="0" normalizeH="0" baseline="30000" noProof="0" dirty="0" smtClean="0">
                <a:ln>
                  <a:noFill/>
                </a:ln>
                <a:solidFill>
                  <a:srgbClr val="990033"/>
                </a:solidFill>
                <a:effectLst/>
                <a:uLnTx/>
                <a:uFillTx/>
                <a:latin typeface="Calibri" panose="020F0502020204030204"/>
              </a:rPr>
              <a:t>st</a:t>
            </a:r>
            <a:r>
              <a:rPr kumimoji="0" lang="en-US" sz="1800" b="1" i="0" u="none" strike="noStrike" kern="0" cap="none" spc="0" normalizeH="0" baseline="0" noProof="0" dirty="0" smtClean="0">
                <a:ln>
                  <a:noFill/>
                </a:ln>
                <a:solidFill>
                  <a:srgbClr val="990033"/>
                </a:solidFill>
                <a:effectLst/>
                <a:uLnTx/>
                <a:uFillTx/>
                <a:latin typeface="Calibri" panose="020F0502020204030204"/>
              </a:rPr>
              <a:t> period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F5494"/>
                </a:solidFill>
                <a:effectLst/>
                <a:uLnTx/>
                <a:uFillTx/>
                <a:latin typeface="Calibri" panose="020F0502020204030204"/>
              </a:rPr>
              <a:t>Initiation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F5494"/>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Calibri" panose="020F0502020204030204"/>
              </a:rPr>
              <a:t>20/06/2018-31/10/2018</a:t>
            </a:r>
          </a:p>
        </p:txBody>
      </p:sp>
      <p:sp>
        <p:nvSpPr>
          <p:cNvPr id="11" name="TextBox 10"/>
          <p:cNvSpPr txBox="1"/>
          <p:nvPr/>
        </p:nvSpPr>
        <p:spPr>
          <a:xfrm>
            <a:off x="3132082" y="1785400"/>
            <a:ext cx="3028842" cy="1138773"/>
          </a:xfrm>
          <a:prstGeom prst="rect">
            <a:avLst/>
          </a:prstGeom>
          <a:pattFill prst="pct5">
            <a:fgClr>
              <a:srgbClr val="DEA900"/>
            </a:fgClr>
            <a:bgClr>
              <a:srgbClr val="DEA900"/>
            </a:bgClr>
          </a:pattFill>
          <a:ln w="38100">
            <a:solidFill>
              <a:srgbClr val="E7F3F4"/>
            </a:solidFill>
          </a:ln>
        </p:spPr>
        <p:txBody>
          <a:bodyPr wrap="square" rtlCol="0">
            <a:spAutoFit/>
          </a:bodyPr>
          <a:lstStyle/>
          <a:p>
            <a:pPr algn="ctr"/>
            <a:endParaRPr lang="en-US" sz="800" dirty="0" smtClean="0">
              <a:solidFill>
                <a:srgbClr val="990033"/>
              </a:solidFill>
              <a:latin typeface="Calibri" panose="020F0502020204030204"/>
            </a:endParaRPr>
          </a:p>
          <a:p>
            <a:pPr algn="ctr"/>
            <a:r>
              <a:rPr lang="en-US" b="1" dirty="0" smtClean="0">
                <a:solidFill>
                  <a:srgbClr val="990033"/>
                </a:solidFill>
                <a:latin typeface="Calibri" panose="020F0502020204030204"/>
              </a:rPr>
              <a:t>2</a:t>
            </a:r>
            <a:r>
              <a:rPr lang="en-US" b="1" baseline="30000" dirty="0" smtClean="0">
                <a:solidFill>
                  <a:srgbClr val="990033"/>
                </a:solidFill>
                <a:latin typeface="Calibri" panose="020F0502020204030204"/>
              </a:rPr>
              <a:t>nd</a:t>
            </a:r>
            <a:r>
              <a:rPr lang="en-US" b="1" dirty="0" smtClean="0">
                <a:solidFill>
                  <a:srgbClr val="990033"/>
                </a:solidFill>
                <a:latin typeface="Calibri" panose="020F0502020204030204"/>
              </a:rPr>
              <a:t> period </a:t>
            </a:r>
          </a:p>
          <a:p>
            <a:pPr algn="ctr"/>
            <a:r>
              <a:rPr lang="en-US" b="1" dirty="0">
                <a:solidFill>
                  <a:srgbClr val="0F5494"/>
                </a:solidFill>
                <a:latin typeface="Calibri" panose="020F0502020204030204"/>
              </a:rPr>
              <a:t>Full scale </a:t>
            </a:r>
            <a:r>
              <a:rPr lang="en-US" b="1" dirty="0" smtClean="0">
                <a:solidFill>
                  <a:srgbClr val="0F5494"/>
                </a:solidFill>
                <a:latin typeface="Calibri" panose="020F0502020204030204"/>
              </a:rPr>
              <a:t>operation</a:t>
            </a:r>
          </a:p>
          <a:p>
            <a:pPr algn="ctr"/>
            <a:endParaRPr lang="en-US" sz="800" b="1" dirty="0">
              <a:solidFill>
                <a:srgbClr val="0F5494"/>
              </a:solidFill>
              <a:latin typeface="Calibri" panose="020F0502020204030204"/>
            </a:endParaRPr>
          </a:p>
          <a:p>
            <a:pPr algn="ctr"/>
            <a:r>
              <a:rPr lang="en-US" sz="1600" b="1" dirty="0" smtClean="0">
                <a:solidFill>
                  <a:prstClr val="white"/>
                </a:solidFill>
                <a:latin typeface="Calibri" panose="020F0502020204030204"/>
              </a:rPr>
              <a:t>03/06/2019-31/10/2019</a:t>
            </a:r>
            <a:endParaRPr lang="en-US" sz="1600" b="1" dirty="0">
              <a:solidFill>
                <a:prstClr val="white"/>
              </a:solidFill>
              <a:latin typeface="Calibri" panose="020F0502020204030204"/>
            </a:endParaRPr>
          </a:p>
        </p:txBody>
      </p:sp>
      <p:sp>
        <p:nvSpPr>
          <p:cNvPr id="12" name="TextBox 11"/>
          <p:cNvSpPr txBox="1"/>
          <p:nvPr/>
        </p:nvSpPr>
        <p:spPr>
          <a:xfrm>
            <a:off x="6351175" y="1775103"/>
            <a:ext cx="2652171" cy="1123384"/>
          </a:xfrm>
          <a:prstGeom prst="rect">
            <a:avLst/>
          </a:prstGeom>
          <a:solidFill>
            <a:srgbClr val="92D050"/>
          </a:solidFill>
          <a:ln w="38100">
            <a:solidFill>
              <a:srgbClr val="4472C4">
                <a:tint val="40000"/>
                <a:hueOff val="0"/>
                <a:satOff val="0"/>
                <a:lumOff val="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srgbClr val="990033"/>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990033"/>
                </a:solidFill>
                <a:effectLst/>
                <a:uLnTx/>
                <a:uFillTx/>
                <a:latin typeface="Calibri" panose="020F0502020204030204"/>
              </a:rPr>
              <a:t>3</a:t>
            </a:r>
            <a:r>
              <a:rPr kumimoji="0" lang="en-US" sz="1800" b="1" i="0" u="none" strike="noStrike" kern="0" cap="none" spc="0" normalizeH="0" baseline="30000" noProof="0" dirty="0" smtClean="0">
                <a:ln>
                  <a:noFill/>
                </a:ln>
                <a:solidFill>
                  <a:srgbClr val="990033"/>
                </a:solidFill>
                <a:effectLst/>
                <a:uLnTx/>
                <a:uFillTx/>
                <a:latin typeface="Calibri" panose="020F0502020204030204"/>
              </a:rPr>
              <a:t>rd</a:t>
            </a:r>
            <a:r>
              <a:rPr kumimoji="0" lang="en-US" sz="1800" b="1" i="0" u="none" strike="noStrike" kern="0" cap="none" spc="0" normalizeH="0" baseline="0" noProof="0" dirty="0" smtClean="0">
                <a:ln>
                  <a:noFill/>
                </a:ln>
                <a:solidFill>
                  <a:srgbClr val="990033"/>
                </a:solidFill>
                <a:effectLst/>
                <a:uLnTx/>
                <a:uFillTx/>
                <a:latin typeface="Calibri" panose="020F0502020204030204"/>
              </a:rPr>
              <a:t> period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dirty="0" smtClean="0">
                <a:ln>
                  <a:noFill/>
                </a:ln>
                <a:solidFill>
                  <a:srgbClr val="0F5494"/>
                </a:solidFill>
                <a:effectLst/>
                <a:uLnTx/>
                <a:uFillTx/>
                <a:latin typeface="Calibri" panose="020F0502020204030204"/>
              </a:rPr>
              <a:t>Opt. scale operation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prstClr val="white"/>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Calibri" panose="020F0502020204030204"/>
              </a:rPr>
              <a:t>22/6/2020-14/12/2020</a:t>
            </a:r>
          </a:p>
        </p:txBody>
      </p:sp>
      <p:sp>
        <p:nvSpPr>
          <p:cNvPr id="13" name="TextBox 12"/>
          <p:cNvSpPr txBox="1"/>
          <p:nvPr/>
        </p:nvSpPr>
        <p:spPr>
          <a:xfrm>
            <a:off x="66181" y="2944865"/>
            <a:ext cx="2873474" cy="2677656"/>
          </a:xfrm>
          <a:prstGeom prst="rect">
            <a:avLst/>
          </a:prstGeom>
          <a:pattFill prst="dotDmnd">
            <a:fgClr>
              <a:schemeClr val="bg2">
                <a:lumMod val="40000"/>
                <a:lumOff val="60000"/>
              </a:schemeClr>
            </a:fgClr>
            <a:bgClr>
              <a:sysClr val="window" lastClr="FFFFFF"/>
            </a:bgClr>
          </a:pattFill>
          <a:ln w="38100" cmpd="tri">
            <a:solidFill>
              <a:srgbClr val="4472C4">
                <a:tint val="40000"/>
                <a:hueOff val="0"/>
                <a:satOff val="0"/>
                <a:lumOff val="0"/>
              </a:srgbClr>
            </a:solidFill>
          </a:ln>
        </p:spPr>
        <p:txBody>
          <a:bodyPr wrap="square" rtlCol="0">
            <a:spAutoFit/>
          </a:bodyPr>
          <a:lstStyle/>
          <a:p>
            <a:pPr marL="90488" marR="0" lvl="0" indent="-90488"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srgbClr val="0F5494"/>
                </a:solidFill>
                <a:effectLst/>
                <a:uLnTx/>
                <a:uFillTx/>
                <a:latin typeface="Calibri" panose="020F0502020204030204"/>
              </a:rPr>
              <a:t>Collection: </a:t>
            </a:r>
            <a:r>
              <a:rPr kumimoji="0" lang="en-US" sz="1600" b="0" i="0" u="none" strike="noStrike" kern="0" cap="none" spc="0" normalizeH="0" baseline="0" noProof="0" dirty="0" smtClean="0">
                <a:ln>
                  <a:noFill/>
                </a:ln>
                <a:solidFill>
                  <a:srgbClr val="990033"/>
                </a:solidFill>
                <a:effectLst/>
                <a:uLnTx/>
                <a:uFillTx/>
                <a:latin typeface="Calibri" panose="020F0502020204030204"/>
              </a:rPr>
              <a:t>7d/week, 175d</a:t>
            </a:r>
          </a:p>
          <a:p>
            <a:pPr marL="90488" marR="0" lvl="0" indent="-90488"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0" cap="none" spc="0" normalizeH="0" baseline="0" noProof="0" dirty="0" smtClean="0">
              <a:ln>
                <a:noFill/>
              </a:ln>
              <a:solidFill>
                <a:srgbClr val="990033"/>
              </a:solidFill>
              <a:effectLst/>
              <a:uLnTx/>
              <a:uFillTx/>
              <a:latin typeface="Calibri" panose="020F0502020204030204"/>
            </a:endParaRPr>
          </a:p>
          <a:p>
            <a:pPr marL="90488" marR="0" lvl="0" indent="-90488"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srgbClr val="990033"/>
                </a:solidFill>
                <a:effectLst/>
                <a:uLnTx/>
                <a:uFillTx/>
                <a:latin typeface="Calibri" panose="020F0502020204030204"/>
              </a:rPr>
              <a:t>4</a:t>
            </a:r>
            <a:r>
              <a:rPr kumimoji="0" lang="en-US" sz="1600" b="0" i="0" u="none" strike="noStrike" kern="0" cap="none" spc="0" normalizeH="0" baseline="0" noProof="0" dirty="0" smtClean="0">
                <a:ln>
                  <a:noFill/>
                </a:ln>
                <a:solidFill>
                  <a:srgbClr val="0F5494"/>
                </a:solidFill>
                <a:effectLst/>
                <a:uLnTx/>
                <a:uFillTx/>
                <a:latin typeface="Calibri" panose="020F0502020204030204"/>
              </a:rPr>
              <a:t> collection points</a:t>
            </a:r>
          </a:p>
          <a:p>
            <a:pPr marL="90488" marR="0" lvl="0" indent="-90488"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0" cap="none" spc="0" normalizeH="0" baseline="0" noProof="0" dirty="0" smtClean="0">
              <a:ln>
                <a:noFill/>
              </a:ln>
              <a:solidFill>
                <a:srgbClr val="0F5494"/>
              </a:solidFill>
              <a:effectLst/>
              <a:uLnTx/>
              <a:uFillTx/>
              <a:latin typeface="Calibri" panose="020F0502020204030204"/>
            </a:endParaRPr>
          </a:p>
          <a:p>
            <a:pPr marL="90488" marR="0" lvl="0" indent="-90488"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srgbClr val="0F5494"/>
                </a:solidFill>
                <a:effectLst/>
                <a:uLnTx/>
                <a:uFillTx/>
                <a:latin typeface="Calibri" panose="020F0502020204030204"/>
              </a:rPr>
              <a:t>Total food waste collected: </a:t>
            </a:r>
          </a:p>
          <a:p>
            <a:pPr marR="0" lvl="0" algn="ctr" defTabSz="914400" eaLnBrk="1" fontAlgn="auto" latinLnBrk="0" hangingPunct="1">
              <a:lnSpc>
                <a:spcPct val="100000"/>
              </a:lnSpc>
              <a:spcBef>
                <a:spcPts val="0"/>
              </a:spcBef>
              <a:spcAft>
                <a:spcPts val="0"/>
              </a:spcAft>
              <a:buClrTx/>
              <a:buSzTx/>
              <a:tabLst/>
              <a:defRPr/>
            </a:pPr>
            <a:r>
              <a:rPr kumimoji="0" lang="en-US" sz="1600" b="0" i="0" u="none" strike="noStrike" kern="0" cap="none" spc="0" normalizeH="0" baseline="0" noProof="0" dirty="0" smtClean="0">
                <a:ln>
                  <a:noFill/>
                </a:ln>
                <a:solidFill>
                  <a:srgbClr val="990033"/>
                </a:solidFill>
                <a:effectLst/>
                <a:uLnTx/>
                <a:uFillTx/>
                <a:latin typeface="Calibri" panose="020F0502020204030204"/>
              </a:rPr>
              <a:t>115 </a:t>
            </a:r>
            <a:r>
              <a:rPr kumimoji="0" lang="en-US" sz="1600" b="0" i="0" u="none" strike="noStrike" kern="0" cap="none" spc="0" normalizeH="0" baseline="0" noProof="0" dirty="0" err="1" smtClean="0">
                <a:ln>
                  <a:noFill/>
                </a:ln>
                <a:solidFill>
                  <a:srgbClr val="990033"/>
                </a:solidFill>
                <a:effectLst/>
                <a:uLnTx/>
                <a:uFillTx/>
                <a:latin typeface="Calibri" panose="020F0502020204030204"/>
              </a:rPr>
              <a:t>tn</a:t>
            </a:r>
            <a:endParaRPr kumimoji="0" lang="en-US" sz="1600" b="0" i="0" u="none" strike="noStrike" kern="0" cap="none" spc="0" normalizeH="0" baseline="0" noProof="0" dirty="0" smtClean="0">
              <a:ln>
                <a:noFill/>
              </a:ln>
              <a:solidFill>
                <a:srgbClr val="990033"/>
              </a:solidFill>
              <a:effectLst/>
              <a:uLnTx/>
              <a:uFillTx/>
              <a:latin typeface="Calibri" panose="020F0502020204030204"/>
            </a:endParaRPr>
          </a:p>
          <a:p>
            <a:pPr marL="90488" marR="0" lvl="0" indent="-90488"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srgbClr val="990033"/>
              </a:solidFill>
              <a:effectLst/>
              <a:uLnTx/>
              <a:uFillTx/>
              <a:latin typeface="Calibri" panose="020F0502020204030204"/>
            </a:endParaRPr>
          </a:p>
          <a:p>
            <a:pPr marL="90488" marR="0" lvl="0" indent="-90488"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err="1" smtClean="0">
                <a:ln>
                  <a:noFill/>
                </a:ln>
                <a:solidFill>
                  <a:srgbClr val="0F5494"/>
                </a:solidFill>
                <a:effectLst/>
                <a:uLnTx/>
                <a:uFillTx/>
                <a:latin typeface="Calibri" panose="020F0502020204030204"/>
              </a:rPr>
              <a:t>Avg</a:t>
            </a:r>
            <a:r>
              <a:rPr kumimoji="0" lang="en-US" sz="1600" b="0" i="0" u="none" strike="noStrike" kern="0" cap="none" spc="0" normalizeH="0" baseline="0" noProof="0" dirty="0" smtClean="0">
                <a:ln>
                  <a:noFill/>
                </a:ln>
                <a:solidFill>
                  <a:srgbClr val="0F5494"/>
                </a:solidFill>
                <a:effectLst/>
                <a:uLnTx/>
                <a:uFillTx/>
                <a:latin typeface="Calibri" panose="020F0502020204030204"/>
              </a:rPr>
              <a:t> daily collected food waste: </a:t>
            </a:r>
            <a:r>
              <a:rPr kumimoji="0" lang="en-US" sz="1600" b="0" i="0" u="none" strike="noStrike" kern="0" cap="none" spc="0" normalizeH="0" baseline="0" noProof="0" dirty="0" smtClean="0">
                <a:ln>
                  <a:noFill/>
                </a:ln>
                <a:solidFill>
                  <a:srgbClr val="990033"/>
                </a:solidFill>
                <a:effectLst/>
                <a:uLnTx/>
                <a:uFillTx/>
                <a:latin typeface="Calibri" panose="020F0502020204030204"/>
              </a:rPr>
              <a:t>0,66 </a:t>
            </a:r>
            <a:r>
              <a:rPr kumimoji="0" lang="en-US" sz="1600" b="0" i="0" u="none" strike="noStrike" kern="0" cap="none" spc="0" normalizeH="0" baseline="0" noProof="0" dirty="0" err="1" smtClean="0">
                <a:ln>
                  <a:noFill/>
                </a:ln>
                <a:solidFill>
                  <a:srgbClr val="990033"/>
                </a:solidFill>
                <a:effectLst/>
                <a:uLnTx/>
                <a:uFillTx/>
                <a:latin typeface="Calibri" panose="020F0502020204030204"/>
              </a:rPr>
              <a:t>tn</a:t>
            </a:r>
            <a:r>
              <a:rPr kumimoji="0" lang="en-US" sz="1600" b="0" i="0" u="none" strike="noStrike" kern="0" cap="none" spc="0" normalizeH="0" baseline="0" noProof="0" dirty="0" smtClean="0">
                <a:ln>
                  <a:noFill/>
                </a:ln>
                <a:solidFill>
                  <a:srgbClr val="990033"/>
                </a:solidFill>
                <a:effectLst/>
                <a:uLnTx/>
                <a:uFillTx/>
                <a:latin typeface="Calibri" panose="020F0502020204030204"/>
              </a:rPr>
              <a:t>/d</a:t>
            </a:r>
          </a:p>
          <a:p>
            <a:pPr marL="90488" marR="0" lvl="0" indent="-90488"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0" cap="none" spc="0" normalizeH="0" baseline="0" noProof="0" dirty="0" smtClean="0">
              <a:ln>
                <a:noFill/>
              </a:ln>
              <a:solidFill>
                <a:srgbClr val="990033"/>
              </a:solidFill>
              <a:effectLst/>
              <a:uLnTx/>
              <a:uFillTx/>
              <a:latin typeface="Calibri" panose="020F0502020204030204"/>
            </a:endParaRPr>
          </a:p>
          <a:p>
            <a:pPr marL="90488" marR="0" lvl="0" indent="-90488"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srgbClr val="0F5494"/>
                </a:solidFill>
                <a:effectLst/>
                <a:uLnTx/>
                <a:uFillTx/>
                <a:latin typeface="Calibri" panose="020F0502020204030204"/>
              </a:rPr>
              <a:t>Solar drying ret. time: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F5494"/>
                </a:solidFill>
                <a:effectLst/>
                <a:uLnTx/>
                <a:uFillTx/>
                <a:latin typeface="Calibri" panose="020F0502020204030204"/>
              </a:rPr>
              <a:t> </a:t>
            </a:r>
            <a:r>
              <a:rPr kumimoji="0" lang="en-US" sz="1600" b="0" i="0" u="none" strike="noStrike" kern="0" cap="none" spc="0" normalizeH="0" baseline="0" noProof="0" dirty="0" smtClean="0">
                <a:ln>
                  <a:noFill/>
                </a:ln>
                <a:solidFill>
                  <a:srgbClr val="990033"/>
                </a:solidFill>
                <a:effectLst/>
                <a:uLnTx/>
                <a:uFillTx/>
                <a:latin typeface="Calibri" panose="020F0502020204030204"/>
              </a:rPr>
              <a:t>8-12 days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srgbClr val="0F5494"/>
              </a:solidFill>
              <a:effectLst/>
              <a:uLnTx/>
              <a:uFillTx/>
              <a:latin typeface="Calibri" panose="020F0502020204030204"/>
            </a:endParaRPr>
          </a:p>
        </p:txBody>
      </p:sp>
      <p:sp>
        <p:nvSpPr>
          <p:cNvPr id="14" name="TextBox 13"/>
          <p:cNvSpPr txBox="1"/>
          <p:nvPr/>
        </p:nvSpPr>
        <p:spPr>
          <a:xfrm>
            <a:off x="3134420" y="2955762"/>
            <a:ext cx="3026504" cy="3170099"/>
          </a:xfrm>
          <a:prstGeom prst="rect">
            <a:avLst/>
          </a:prstGeom>
          <a:pattFill prst="dotDmnd">
            <a:fgClr>
              <a:srgbClr val="FFC000"/>
            </a:fgClr>
            <a:bgClr>
              <a:srgbClr val="FFF0D1"/>
            </a:bgClr>
          </a:pattFill>
          <a:ln w="38100" cmpd="tri">
            <a:solidFill>
              <a:srgbClr val="4472C4">
                <a:tint val="40000"/>
                <a:hueOff val="0"/>
                <a:satOff val="0"/>
                <a:lumOff val="0"/>
              </a:srgbClr>
            </a:solidFill>
          </a:ln>
        </p:spPr>
        <p:txBody>
          <a:bodyPr wrap="square" rtlCol="0">
            <a:spAutoFit/>
          </a:bodyPr>
          <a:lstStyle/>
          <a:p>
            <a:pPr marL="90488" marR="0" lvl="0" indent="-90488"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srgbClr val="0F5494"/>
                </a:solidFill>
                <a:effectLst/>
                <a:uLnTx/>
                <a:uFillTx/>
                <a:latin typeface="Calibri" panose="020F0502020204030204"/>
              </a:rPr>
              <a:t>Collection:</a:t>
            </a:r>
            <a:r>
              <a:rPr kumimoji="0" lang="en-US" sz="1600" b="0" i="0" u="none" strike="noStrike" kern="0" cap="none" spc="0" normalizeH="0" baseline="0" noProof="0" dirty="0" smtClean="0">
                <a:ln>
                  <a:noFill/>
                </a:ln>
                <a:solidFill>
                  <a:srgbClr val="990033"/>
                </a:solidFill>
                <a:effectLst/>
                <a:uLnTx/>
                <a:uFillTx/>
                <a:latin typeface="Calibri" panose="020F0502020204030204"/>
              </a:rPr>
              <a:t>6d/week, 124d</a:t>
            </a:r>
          </a:p>
          <a:p>
            <a:pPr marL="90488" marR="0" lvl="0" indent="-90488"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0" cap="none" spc="0" normalizeH="0" baseline="0" noProof="0" dirty="0" smtClean="0">
              <a:ln>
                <a:noFill/>
              </a:ln>
              <a:solidFill>
                <a:srgbClr val="990033"/>
              </a:solidFill>
              <a:effectLst/>
              <a:uLnTx/>
              <a:uFillTx/>
              <a:latin typeface="Calibri" panose="020F0502020204030204"/>
            </a:endParaRPr>
          </a:p>
          <a:p>
            <a:pPr marL="90488" marR="0" lvl="0" indent="-90488"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srgbClr val="990033"/>
                </a:solidFill>
                <a:effectLst/>
                <a:uLnTx/>
                <a:uFillTx/>
                <a:latin typeface="Calibri" panose="020F0502020204030204"/>
              </a:rPr>
              <a:t>5</a:t>
            </a:r>
            <a:r>
              <a:rPr kumimoji="0" lang="en-US" sz="1600" b="0" i="0" u="none" strike="noStrike" kern="0" cap="none" spc="0" normalizeH="0" baseline="0" noProof="0" dirty="0" smtClean="0">
                <a:ln>
                  <a:noFill/>
                </a:ln>
                <a:solidFill>
                  <a:srgbClr val="0F5494"/>
                </a:solidFill>
                <a:effectLst/>
                <a:uLnTx/>
                <a:uFillTx/>
                <a:latin typeface="Calibri" panose="020F0502020204030204"/>
              </a:rPr>
              <a:t> collection points</a:t>
            </a:r>
          </a:p>
          <a:p>
            <a:pPr marL="90488" marR="0" lvl="0" indent="-90488"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0" cap="none" spc="0" normalizeH="0" baseline="0" noProof="0" dirty="0" smtClean="0">
              <a:ln>
                <a:noFill/>
              </a:ln>
              <a:solidFill>
                <a:srgbClr val="0F5494"/>
              </a:solidFill>
              <a:effectLst/>
              <a:uLnTx/>
              <a:uFillTx/>
              <a:latin typeface="Calibri" panose="020F0502020204030204"/>
            </a:endParaRPr>
          </a:p>
          <a:p>
            <a:pPr marL="90488" marR="0" lvl="0" indent="-90488"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srgbClr val="0F5494"/>
                </a:solidFill>
                <a:effectLst/>
                <a:uLnTx/>
                <a:uFillTx/>
                <a:latin typeface="Calibri" panose="020F0502020204030204"/>
              </a:rPr>
              <a:t>Total food waste collected: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990033"/>
                </a:solidFill>
                <a:effectLst/>
                <a:uLnTx/>
                <a:uFillTx/>
                <a:latin typeface="Calibri" panose="020F0502020204030204"/>
              </a:rPr>
              <a:t>135 </a:t>
            </a:r>
            <a:r>
              <a:rPr kumimoji="0" lang="en-US" sz="1600" b="0" i="0" u="none" strike="noStrike" kern="0" cap="none" spc="0" normalizeH="0" baseline="0" noProof="0" dirty="0" err="1" smtClean="0">
                <a:ln>
                  <a:noFill/>
                </a:ln>
                <a:solidFill>
                  <a:srgbClr val="990033"/>
                </a:solidFill>
                <a:effectLst/>
                <a:uLnTx/>
                <a:uFillTx/>
                <a:latin typeface="Calibri" panose="020F0502020204030204"/>
              </a:rPr>
              <a:t>tn</a:t>
            </a:r>
            <a:endParaRPr kumimoji="0" lang="en-US" sz="1600" b="0" i="0" u="none" strike="noStrike" kern="0" cap="none" spc="0" normalizeH="0" baseline="0" noProof="0" dirty="0" smtClean="0">
              <a:ln>
                <a:noFill/>
              </a:ln>
              <a:solidFill>
                <a:srgbClr val="990033"/>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srgbClr val="990033"/>
              </a:solidFill>
              <a:effectLst/>
              <a:uLnTx/>
              <a:uFillTx/>
              <a:latin typeface="Calibri" panose="020F0502020204030204"/>
            </a:endParaRPr>
          </a:p>
          <a:p>
            <a:pPr marL="90488" marR="0" lvl="0" indent="-90488"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srgbClr val="0F5494"/>
                </a:solidFill>
                <a:effectLst/>
                <a:uLnTx/>
                <a:uFillTx/>
                <a:latin typeface="Calibri" panose="020F0502020204030204"/>
              </a:rPr>
              <a:t>Max daily collected food waste: </a:t>
            </a:r>
            <a:r>
              <a:rPr kumimoji="0" lang="en-US" sz="1600" b="0" i="0" u="none" strike="noStrike" kern="0" cap="none" spc="0" normalizeH="0" baseline="0" noProof="0" dirty="0" smtClean="0">
                <a:ln>
                  <a:noFill/>
                </a:ln>
                <a:solidFill>
                  <a:srgbClr val="990033"/>
                </a:solidFill>
                <a:effectLst/>
                <a:uLnTx/>
                <a:uFillTx/>
                <a:latin typeface="Calibri" panose="020F0502020204030204"/>
              </a:rPr>
              <a:t>≈2 </a:t>
            </a:r>
            <a:r>
              <a:rPr kumimoji="0" lang="en-US" sz="1600" b="0" i="0" u="none" strike="noStrike" kern="0" cap="none" spc="0" normalizeH="0" baseline="0" noProof="0" dirty="0" err="1" smtClean="0">
                <a:ln>
                  <a:noFill/>
                </a:ln>
                <a:solidFill>
                  <a:srgbClr val="990033"/>
                </a:solidFill>
                <a:effectLst/>
                <a:uLnTx/>
                <a:uFillTx/>
                <a:latin typeface="Calibri" panose="020F0502020204030204"/>
              </a:rPr>
              <a:t>tn</a:t>
            </a:r>
            <a:r>
              <a:rPr kumimoji="0" lang="en-US" sz="1600" b="0" i="0" u="none" strike="noStrike" kern="0" cap="none" spc="0" normalizeH="0" baseline="0" noProof="0" dirty="0" smtClean="0">
                <a:ln>
                  <a:noFill/>
                </a:ln>
                <a:solidFill>
                  <a:srgbClr val="990033"/>
                </a:solidFill>
                <a:effectLst/>
                <a:uLnTx/>
                <a:uFillTx/>
                <a:latin typeface="Calibri" panose="020F0502020204030204"/>
              </a:rPr>
              <a:t>/d</a:t>
            </a:r>
          </a:p>
          <a:p>
            <a:pPr marL="90488" marR="0" lvl="0" indent="-90488"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0" cap="none" spc="0" normalizeH="0" baseline="0" noProof="0" dirty="0" smtClean="0">
              <a:ln>
                <a:noFill/>
              </a:ln>
              <a:solidFill>
                <a:srgbClr val="990033"/>
              </a:solidFill>
              <a:effectLst/>
              <a:uLnTx/>
              <a:uFillTx/>
              <a:latin typeface="Calibri" panose="020F0502020204030204"/>
            </a:endParaRPr>
          </a:p>
          <a:p>
            <a:pPr marL="90488" marR="0" lvl="0" indent="-90488"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err="1" smtClean="0">
                <a:ln>
                  <a:noFill/>
                </a:ln>
                <a:solidFill>
                  <a:srgbClr val="0F5494"/>
                </a:solidFill>
                <a:effectLst/>
                <a:uLnTx/>
                <a:uFillTx/>
                <a:latin typeface="Calibri" panose="020F0502020204030204"/>
              </a:rPr>
              <a:t>Avg</a:t>
            </a:r>
            <a:r>
              <a:rPr kumimoji="0" lang="en-US" sz="1600" b="0" i="0" u="none" strike="noStrike" kern="0" cap="none" spc="0" normalizeH="0" baseline="0" noProof="0" dirty="0" smtClean="0">
                <a:ln>
                  <a:noFill/>
                </a:ln>
                <a:solidFill>
                  <a:srgbClr val="0F5494"/>
                </a:solidFill>
                <a:effectLst/>
                <a:uLnTx/>
                <a:uFillTx/>
                <a:latin typeface="Calibri" panose="020F0502020204030204"/>
              </a:rPr>
              <a:t> daily collected food waste: </a:t>
            </a:r>
            <a:r>
              <a:rPr kumimoji="0" lang="en-US" sz="1600" b="0" i="0" u="none" strike="noStrike" kern="0" cap="none" spc="0" normalizeH="0" baseline="0" noProof="0" dirty="0" smtClean="0">
                <a:ln>
                  <a:noFill/>
                </a:ln>
                <a:solidFill>
                  <a:srgbClr val="990033"/>
                </a:solidFill>
                <a:effectLst/>
                <a:uLnTx/>
                <a:uFillTx/>
                <a:latin typeface="Calibri" panose="020F0502020204030204"/>
              </a:rPr>
              <a:t>1,09 </a:t>
            </a:r>
            <a:r>
              <a:rPr kumimoji="0" lang="en-US" sz="1600" b="0" i="0" u="none" strike="noStrike" kern="0" cap="none" spc="0" normalizeH="0" baseline="0" noProof="0" dirty="0" err="1" smtClean="0">
                <a:ln>
                  <a:noFill/>
                </a:ln>
                <a:solidFill>
                  <a:srgbClr val="990033"/>
                </a:solidFill>
                <a:effectLst/>
                <a:uLnTx/>
                <a:uFillTx/>
                <a:latin typeface="Calibri" panose="020F0502020204030204"/>
              </a:rPr>
              <a:t>tn</a:t>
            </a:r>
            <a:r>
              <a:rPr kumimoji="0" lang="en-US" sz="1600" b="0" i="0" u="none" strike="noStrike" kern="0" cap="none" spc="0" normalizeH="0" baseline="0" noProof="0" dirty="0" smtClean="0">
                <a:ln>
                  <a:noFill/>
                </a:ln>
                <a:solidFill>
                  <a:srgbClr val="990033"/>
                </a:solidFill>
                <a:effectLst/>
                <a:uLnTx/>
                <a:uFillTx/>
                <a:latin typeface="Calibri" panose="020F0502020204030204"/>
              </a:rPr>
              <a:t>/d</a:t>
            </a:r>
          </a:p>
          <a:p>
            <a:pPr marL="90488" marR="0" lvl="0" indent="-90488"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0" cap="none" spc="0" normalizeH="0" baseline="0" noProof="0" dirty="0" smtClean="0">
              <a:ln>
                <a:noFill/>
              </a:ln>
              <a:solidFill>
                <a:srgbClr val="990033"/>
              </a:solidFill>
              <a:effectLst/>
              <a:uLnTx/>
              <a:uFillTx/>
              <a:latin typeface="Calibri" panose="020F0502020204030204"/>
            </a:endParaRPr>
          </a:p>
          <a:p>
            <a:pPr marL="90488" marR="0" lvl="0" indent="-90488"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srgbClr val="0F5494"/>
                </a:solidFill>
                <a:effectLst/>
                <a:uLnTx/>
                <a:uFillTx/>
                <a:latin typeface="Calibri" panose="020F0502020204030204"/>
              </a:rPr>
              <a:t>Solar drying retention time: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F5494"/>
                </a:solidFill>
                <a:effectLst/>
                <a:uLnTx/>
                <a:uFillTx/>
                <a:latin typeface="Calibri" panose="020F0502020204030204"/>
              </a:rPr>
              <a:t> </a:t>
            </a:r>
            <a:r>
              <a:rPr kumimoji="0" lang="en-US" sz="1600" b="0" i="0" u="none" strike="noStrike" kern="0" cap="none" spc="0" normalizeH="0" baseline="0" noProof="0" dirty="0" smtClean="0">
                <a:ln>
                  <a:noFill/>
                </a:ln>
                <a:solidFill>
                  <a:srgbClr val="990033"/>
                </a:solidFill>
                <a:effectLst/>
                <a:uLnTx/>
                <a:uFillTx/>
                <a:latin typeface="Calibri" panose="020F0502020204030204"/>
              </a:rPr>
              <a:t>6-10 days</a:t>
            </a:r>
            <a:endParaRPr kumimoji="0" lang="en-US" sz="800" b="0" i="0" u="none" strike="noStrike" kern="0" cap="none" spc="0" normalizeH="0" baseline="0" noProof="0" dirty="0" smtClean="0">
              <a:ln>
                <a:noFill/>
              </a:ln>
              <a:solidFill>
                <a:srgbClr val="0F5494"/>
              </a:solidFill>
              <a:effectLst/>
              <a:uLnTx/>
              <a:uFillTx/>
              <a:latin typeface="Calibri" panose="020F0502020204030204"/>
            </a:endParaRPr>
          </a:p>
        </p:txBody>
      </p:sp>
      <p:sp>
        <p:nvSpPr>
          <p:cNvPr id="15" name="TextBox 14"/>
          <p:cNvSpPr txBox="1"/>
          <p:nvPr/>
        </p:nvSpPr>
        <p:spPr>
          <a:xfrm>
            <a:off x="6340944" y="2955762"/>
            <a:ext cx="2662402" cy="2677656"/>
          </a:xfrm>
          <a:prstGeom prst="rect">
            <a:avLst/>
          </a:prstGeom>
          <a:pattFill prst="dotDmnd">
            <a:fgClr>
              <a:srgbClr val="AED161"/>
            </a:fgClr>
            <a:bgClr>
              <a:srgbClr val="EBF4D8"/>
            </a:bgClr>
          </a:pattFill>
          <a:ln w="38100" cmpd="tri">
            <a:solidFill>
              <a:srgbClr val="4472C4">
                <a:tint val="40000"/>
                <a:hueOff val="0"/>
                <a:satOff val="0"/>
                <a:lumOff val="0"/>
              </a:srgbClr>
            </a:solidFill>
          </a:ln>
        </p:spPr>
        <p:txBody>
          <a:bodyPr wrap="square" rtlCol="0">
            <a:spAutoFit/>
          </a:bodyPr>
          <a:lstStyle/>
          <a:p>
            <a:pPr marL="90488" marR="0" lvl="0" indent="-90488"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srgbClr val="0F5494"/>
                </a:solidFill>
                <a:effectLst/>
                <a:uLnTx/>
                <a:uFillTx/>
                <a:latin typeface="Calibri" panose="020F0502020204030204"/>
              </a:rPr>
              <a:t>Collection: </a:t>
            </a:r>
            <a:r>
              <a:rPr kumimoji="0" lang="en-US" sz="1600" b="0" i="0" u="none" strike="noStrike" kern="0" cap="none" spc="0" normalizeH="0" baseline="0" noProof="0" dirty="0" smtClean="0">
                <a:ln>
                  <a:noFill/>
                </a:ln>
                <a:solidFill>
                  <a:srgbClr val="990033"/>
                </a:solidFill>
                <a:effectLst/>
                <a:uLnTx/>
                <a:uFillTx/>
                <a:latin typeface="Calibri" panose="020F0502020204030204"/>
              </a:rPr>
              <a:t>6d/week, 150d</a:t>
            </a:r>
          </a:p>
          <a:p>
            <a:pPr marL="90488" marR="0" lvl="0" indent="-90488"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0" cap="none" spc="0" normalizeH="0" baseline="0" noProof="0" dirty="0" smtClean="0">
              <a:ln>
                <a:noFill/>
              </a:ln>
              <a:solidFill>
                <a:srgbClr val="990033"/>
              </a:solidFill>
              <a:effectLst/>
              <a:uLnTx/>
              <a:uFillTx/>
              <a:latin typeface="Calibri" panose="020F0502020204030204"/>
            </a:endParaRPr>
          </a:p>
          <a:p>
            <a:pPr marL="90488" marR="0" lvl="0" indent="-90488"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srgbClr val="990033"/>
                </a:solidFill>
                <a:effectLst/>
                <a:uLnTx/>
                <a:uFillTx/>
                <a:latin typeface="Calibri" panose="020F0502020204030204"/>
              </a:rPr>
              <a:t>3-4</a:t>
            </a:r>
            <a:r>
              <a:rPr kumimoji="0" lang="en-US" sz="1600" b="0" i="0" u="none" strike="noStrike" kern="0" cap="none" spc="0" normalizeH="0" baseline="0" noProof="0" dirty="0" smtClean="0">
                <a:ln>
                  <a:noFill/>
                </a:ln>
                <a:solidFill>
                  <a:srgbClr val="0F5494"/>
                </a:solidFill>
                <a:effectLst/>
                <a:uLnTx/>
                <a:uFillTx/>
                <a:latin typeface="Calibri" panose="020F0502020204030204"/>
              </a:rPr>
              <a:t> collection points</a:t>
            </a:r>
          </a:p>
          <a:p>
            <a:pPr marL="90488" marR="0" lvl="0" indent="-90488"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0" cap="none" spc="0" normalizeH="0" baseline="0" noProof="0" dirty="0" smtClean="0">
              <a:ln>
                <a:noFill/>
              </a:ln>
              <a:solidFill>
                <a:srgbClr val="0F5494"/>
              </a:solidFill>
              <a:effectLst/>
              <a:uLnTx/>
              <a:uFillTx/>
              <a:latin typeface="Calibri" panose="020F0502020204030204"/>
            </a:endParaRPr>
          </a:p>
          <a:p>
            <a:pPr marL="90488" lvl="0" indent="-90488" algn="ctr" defTabSz="914400">
              <a:buFont typeface="Arial" panose="020B0604020202020204" pitchFamily="34" charset="0"/>
              <a:buChar char="•"/>
            </a:pPr>
            <a:r>
              <a:rPr kumimoji="0" lang="en-US" sz="1600" b="0" i="0" u="none" strike="noStrike" kern="0" cap="none" spc="0" normalizeH="0" baseline="0" noProof="0" dirty="0" smtClean="0">
                <a:ln>
                  <a:noFill/>
                </a:ln>
                <a:solidFill>
                  <a:srgbClr val="0F5494"/>
                </a:solidFill>
                <a:effectLst/>
                <a:uLnTx/>
                <a:uFillTx/>
                <a:latin typeface="Calibri" panose="020F0502020204030204"/>
              </a:rPr>
              <a:t>Total food </a:t>
            </a:r>
            <a:r>
              <a:rPr lang="en-US" sz="1600" kern="0" dirty="0">
                <a:solidFill>
                  <a:srgbClr val="0F5494"/>
                </a:solidFill>
                <a:latin typeface="Calibri" panose="020F0502020204030204"/>
              </a:rPr>
              <a:t>waste collected</a:t>
            </a:r>
            <a:r>
              <a:rPr lang="en-US" sz="1600" kern="0" dirty="0" smtClean="0">
                <a:solidFill>
                  <a:srgbClr val="0F5494"/>
                </a:solidFill>
                <a:latin typeface="Calibri" panose="020F0502020204030204"/>
              </a:rPr>
              <a:t>: </a:t>
            </a:r>
            <a:r>
              <a:rPr kumimoji="0" lang="en-US" sz="1600" b="0" i="0" u="none" strike="noStrike" kern="0" cap="none" spc="0" normalizeH="0" baseline="0" noProof="0" dirty="0" smtClean="0">
                <a:ln>
                  <a:noFill/>
                </a:ln>
                <a:solidFill>
                  <a:srgbClr val="990033"/>
                </a:solidFill>
                <a:effectLst/>
                <a:uLnTx/>
                <a:uFillTx/>
                <a:latin typeface="Calibri" panose="020F0502020204030204"/>
              </a:rPr>
              <a:t>200 </a:t>
            </a:r>
            <a:r>
              <a:rPr kumimoji="0" lang="en-US" sz="1600" b="0" i="0" u="none" strike="noStrike" kern="0" cap="none" spc="0" normalizeH="0" baseline="0" noProof="0" dirty="0" err="1" smtClean="0">
                <a:ln>
                  <a:noFill/>
                </a:ln>
                <a:solidFill>
                  <a:srgbClr val="990033"/>
                </a:solidFill>
                <a:effectLst/>
                <a:uLnTx/>
                <a:uFillTx/>
                <a:latin typeface="Calibri" panose="020F0502020204030204"/>
              </a:rPr>
              <a:t>tn</a:t>
            </a:r>
            <a:endParaRPr kumimoji="0" lang="en-US" sz="1600" b="0" i="0" u="none" strike="noStrike" kern="0" cap="none" spc="0" normalizeH="0" baseline="0" noProof="0" dirty="0" smtClean="0">
              <a:ln>
                <a:noFill/>
              </a:ln>
              <a:solidFill>
                <a:srgbClr val="990033"/>
              </a:solidFill>
              <a:effectLst/>
              <a:uLnTx/>
              <a:uFillTx/>
              <a:latin typeface="Calibri" panose="020F0502020204030204"/>
            </a:endParaRPr>
          </a:p>
          <a:p>
            <a:pPr marL="90488" marR="0" lvl="0" indent="-90488"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0" cap="none" spc="0" normalizeH="0" baseline="0" noProof="0" dirty="0" smtClean="0">
              <a:ln>
                <a:noFill/>
              </a:ln>
              <a:solidFill>
                <a:srgbClr val="990033"/>
              </a:solidFill>
              <a:effectLst/>
              <a:uLnTx/>
              <a:uFillTx/>
              <a:latin typeface="Calibri" panose="020F0502020204030204"/>
            </a:endParaRPr>
          </a:p>
          <a:p>
            <a:pPr marL="90488" marR="0" lvl="0" indent="-90488"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err="1" smtClean="0">
                <a:ln>
                  <a:noFill/>
                </a:ln>
                <a:solidFill>
                  <a:srgbClr val="0F5494"/>
                </a:solidFill>
                <a:effectLst/>
                <a:uLnTx/>
                <a:uFillTx/>
                <a:latin typeface="Calibri" panose="020F0502020204030204"/>
              </a:rPr>
              <a:t>Avg</a:t>
            </a:r>
            <a:r>
              <a:rPr kumimoji="0" lang="en-US" sz="1600" b="0" i="0" u="none" strike="noStrike" kern="0" cap="none" spc="0" normalizeH="0" baseline="0" noProof="0" dirty="0" smtClean="0">
                <a:ln>
                  <a:noFill/>
                </a:ln>
                <a:solidFill>
                  <a:srgbClr val="0F5494"/>
                </a:solidFill>
                <a:effectLst/>
                <a:uLnTx/>
                <a:uFillTx/>
                <a:latin typeface="Calibri" panose="020F0502020204030204"/>
              </a:rPr>
              <a:t> daily food waste collected: </a:t>
            </a:r>
            <a:r>
              <a:rPr kumimoji="0" lang="en-US" sz="1600" b="0" i="0" u="none" strike="noStrike" kern="0" cap="none" spc="0" normalizeH="0" baseline="0" noProof="0" dirty="0" smtClean="0">
                <a:ln>
                  <a:noFill/>
                </a:ln>
                <a:solidFill>
                  <a:srgbClr val="990033"/>
                </a:solidFill>
                <a:effectLst/>
                <a:uLnTx/>
                <a:uFillTx/>
                <a:latin typeface="Calibri" panose="020F0502020204030204"/>
              </a:rPr>
              <a:t>1,33 </a:t>
            </a:r>
            <a:r>
              <a:rPr kumimoji="0" lang="en-US" sz="1600" b="0" i="0" u="none" strike="noStrike" kern="0" cap="none" spc="0" normalizeH="0" baseline="0" noProof="0" dirty="0" err="1" smtClean="0">
                <a:ln>
                  <a:noFill/>
                </a:ln>
                <a:solidFill>
                  <a:srgbClr val="990033"/>
                </a:solidFill>
                <a:effectLst/>
                <a:uLnTx/>
                <a:uFillTx/>
                <a:latin typeface="Calibri" panose="020F0502020204030204"/>
              </a:rPr>
              <a:t>tn</a:t>
            </a:r>
            <a:r>
              <a:rPr kumimoji="0" lang="en-US" sz="1600" b="0" i="0" u="none" strike="noStrike" kern="0" cap="none" spc="0" normalizeH="0" baseline="0" noProof="0" dirty="0" smtClean="0">
                <a:ln>
                  <a:noFill/>
                </a:ln>
                <a:solidFill>
                  <a:srgbClr val="990033"/>
                </a:solidFill>
                <a:effectLst/>
                <a:uLnTx/>
                <a:uFillTx/>
                <a:latin typeface="Calibri" panose="020F0502020204030204"/>
              </a:rPr>
              <a:t>/d</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srgbClr val="0F5494"/>
              </a:solidFill>
              <a:effectLst/>
              <a:uLnTx/>
              <a:uFillTx/>
              <a:latin typeface="Calibri" panose="020F0502020204030204"/>
            </a:endParaRPr>
          </a:p>
          <a:p>
            <a:pPr marL="90488" marR="0" lvl="0" indent="-90488"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srgbClr val="0F5494"/>
                </a:solidFill>
                <a:effectLst/>
                <a:uLnTx/>
                <a:uFillTx/>
                <a:latin typeface="Calibri" panose="020F0502020204030204"/>
              </a:rPr>
              <a:t>Solar drying retention time:</a:t>
            </a:r>
            <a:r>
              <a:rPr kumimoji="0" lang="en-US" sz="1600" b="0" i="0" u="none" strike="noStrike" kern="0" cap="none" spc="0" normalizeH="0" baseline="0" noProof="0" dirty="0" smtClean="0">
                <a:ln>
                  <a:noFill/>
                </a:ln>
                <a:solidFill>
                  <a:srgbClr val="990033"/>
                </a:solidFill>
                <a:effectLst/>
                <a:uLnTx/>
                <a:uFillTx/>
                <a:latin typeface="Calibri" panose="020F0502020204030204"/>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990033"/>
                </a:solidFill>
                <a:effectLst/>
                <a:uLnTx/>
                <a:uFillTx/>
                <a:latin typeface="Calibri" panose="020F0502020204030204"/>
              </a:rPr>
              <a:t>6-8 days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srgbClr val="0F5494"/>
              </a:solidFill>
              <a:effectLst/>
              <a:uLnTx/>
              <a:uFillTx/>
              <a:latin typeface="Calibri" panose="020F0502020204030204"/>
            </a:endParaRPr>
          </a:p>
        </p:txBody>
      </p:sp>
      <p:pic>
        <p:nvPicPr>
          <p:cNvPr id="4" name="Εικόνα 3"/>
          <p:cNvPicPr>
            <a:picLocks noChangeAspect="1"/>
          </p:cNvPicPr>
          <p:nvPr/>
        </p:nvPicPr>
        <p:blipFill>
          <a:blip r:embed="rId6"/>
          <a:stretch>
            <a:fillRect/>
          </a:stretch>
        </p:blipFill>
        <p:spPr>
          <a:xfrm>
            <a:off x="237241" y="6125861"/>
            <a:ext cx="914479" cy="512108"/>
          </a:xfrm>
          <a:prstGeom prst="rect">
            <a:avLst/>
          </a:prstGeom>
        </p:spPr>
      </p:pic>
    </p:spTree>
    <p:extLst>
      <p:ext uri="{BB962C8B-B14F-4D97-AF65-F5344CB8AC3E}">
        <p14:creationId xmlns:p14="http://schemas.microsoft.com/office/powerpoint/2010/main" val="2549003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8954" y="1577394"/>
            <a:ext cx="7947026" cy="749057"/>
          </a:xfrm>
        </p:spPr>
        <p:txBody>
          <a:bodyPr>
            <a:noAutofit/>
          </a:bodyPr>
          <a:lstStyle/>
          <a:p>
            <a:r>
              <a:rPr lang="en-US" sz="2000" b="1" i="1" kern="0" dirty="0">
                <a:solidFill>
                  <a:srgbClr val="70AD47">
                    <a:lumMod val="75000"/>
                  </a:srgbClr>
                </a:solidFill>
                <a:latin typeface="Verdana" panose="020B0604030504040204" pitchFamily="34" charset="0"/>
                <a:ea typeface="+mn-ea"/>
                <a:cs typeface="Arial" panose="020B0604020202020204" pitchFamily="34" charset="0"/>
              </a:rPr>
              <a:t>Total collected waste during 3 operational </a:t>
            </a:r>
            <a:r>
              <a:rPr lang="en-US" sz="2000" b="1" i="1" kern="0" dirty="0" smtClean="0">
                <a:solidFill>
                  <a:srgbClr val="70AD47">
                    <a:lumMod val="75000"/>
                  </a:srgbClr>
                </a:solidFill>
                <a:latin typeface="Verdana" panose="020B0604030504040204" pitchFamily="34" charset="0"/>
                <a:ea typeface="+mn-ea"/>
                <a:cs typeface="Arial" panose="020B0604020202020204" pitchFamily="34" charset="0"/>
              </a:rPr>
              <a:t>periods</a:t>
            </a:r>
            <a:endParaRPr lang="el-GR" sz="2000" b="1" i="1" kern="0" dirty="0">
              <a:solidFill>
                <a:srgbClr val="70AD47">
                  <a:lumMod val="75000"/>
                </a:srgbClr>
              </a:solidFill>
              <a:latin typeface="Verdana" panose="020B0604030504040204" pitchFamily="34" charset="0"/>
              <a:ea typeface="+mn-ea"/>
              <a:cs typeface="Arial" panose="020B0604020202020204" pitchFamily="34" charset="0"/>
            </a:endParaRPr>
          </a:p>
        </p:txBody>
      </p:sp>
      <p:graphicFrame>
        <p:nvGraphicFramePr>
          <p:cNvPr id="4" name="Γράφημα 3"/>
          <p:cNvGraphicFramePr>
            <a:graphicFrameLocks/>
          </p:cNvGraphicFramePr>
          <p:nvPr>
            <p:extLst>
              <p:ext uri="{D42A27DB-BD31-4B8C-83A1-F6EECF244321}">
                <p14:modId xmlns:p14="http://schemas.microsoft.com/office/powerpoint/2010/main" val="2212308350"/>
              </p:ext>
            </p:extLst>
          </p:nvPr>
        </p:nvGraphicFramePr>
        <p:xfrm>
          <a:off x="203993" y="2478347"/>
          <a:ext cx="8815388" cy="3782615"/>
        </p:xfrm>
        <a:graphic>
          <a:graphicData uri="http://schemas.openxmlformats.org/drawingml/2006/chart">
            <c:chart xmlns:c="http://schemas.openxmlformats.org/drawingml/2006/chart" xmlns:r="http://schemas.openxmlformats.org/officeDocument/2006/relationships" r:id="rId3"/>
          </a:graphicData>
        </a:graphic>
      </p:graphicFrame>
      <p:sp>
        <p:nvSpPr>
          <p:cNvPr id="14" name="Οβάλ 13"/>
          <p:cNvSpPr/>
          <p:nvPr/>
        </p:nvSpPr>
        <p:spPr>
          <a:xfrm>
            <a:off x="5933901" y="2107107"/>
            <a:ext cx="2681462" cy="1724601"/>
          </a:xfrm>
          <a:prstGeom prst="ellipse">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gradFill>
              <a:gsLst>
                <a:gs pos="30962">
                  <a:srgbClr val="B5D2EC"/>
                </a:gs>
                <a:gs pos="11900">
                  <a:srgbClr val="D0E2F3"/>
                </a:gs>
                <a:gs pos="0">
                  <a:schemeClr val="accent1">
                    <a:lumMod val="5000"/>
                    <a:lumOff val="95000"/>
                  </a:schemeClr>
                </a:gs>
                <a:gs pos="20000">
                  <a:schemeClr val="accent1">
                    <a:lumMod val="45000"/>
                    <a:lumOff val="55000"/>
                  </a:schemeClr>
                </a:gs>
                <a:gs pos="43000">
                  <a:schemeClr val="accent1">
                    <a:lumMod val="45000"/>
                    <a:lumOff val="55000"/>
                  </a:schemeClr>
                </a:gs>
                <a:gs pos="57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spcBef>
                <a:spcPct val="0"/>
              </a:spcBef>
            </a:pPr>
            <a:r>
              <a:rPr lang="en-US" altLang="el-GR" sz="1350" dirty="0">
                <a:solidFill>
                  <a:srgbClr val="44546A"/>
                </a:solidFill>
                <a:latin typeface="Calibri" panose="020F0502020204030204"/>
              </a:rPr>
              <a:t>Total collected food waste quantity for the 3 operational periods (May – October) : </a:t>
            </a:r>
            <a:r>
              <a:rPr lang="en-US" altLang="el-GR" sz="1350" b="1" dirty="0">
                <a:solidFill>
                  <a:srgbClr val="44546A"/>
                </a:solidFill>
                <a:latin typeface="Calibri" panose="020F0502020204030204"/>
              </a:rPr>
              <a:t>more than </a:t>
            </a:r>
            <a:r>
              <a:rPr lang="el-GR" altLang="el-GR" sz="1350" b="1" dirty="0">
                <a:solidFill>
                  <a:srgbClr val="44546A"/>
                </a:solidFill>
                <a:latin typeface="Calibri" panose="020F0502020204030204"/>
              </a:rPr>
              <a:t>5</a:t>
            </a:r>
            <a:r>
              <a:rPr lang="en-US" altLang="el-GR" sz="1350" b="1" dirty="0">
                <a:solidFill>
                  <a:srgbClr val="44546A"/>
                </a:solidFill>
                <a:latin typeface="Calibri" panose="020F0502020204030204"/>
              </a:rPr>
              <a:t>00tn DERIVED FROM LANDFILLING</a:t>
            </a:r>
          </a:p>
          <a:p>
            <a:pPr defTabSz="685800">
              <a:spcBef>
                <a:spcPct val="0"/>
              </a:spcBef>
            </a:pPr>
            <a:endParaRPr lang="en-US" altLang="el-GR" sz="675" dirty="0">
              <a:solidFill>
                <a:srgbClr val="44546A"/>
              </a:solidFill>
              <a:latin typeface="Calibri" panose="020F0502020204030204"/>
            </a:endParaRPr>
          </a:p>
        </p:txBody>
      </p:sp>
      <p:sp>
        <p:nvSpPr>
          <p:cNvPr id="15" name="Οβάλ 14"/>
          <p:cNvSpPr/>
          <p:nvPr/>
        </p:nvSpPr>
        <p:spPr>
          <a:xfrm>
            <a:off x="7513708" y="1023648"/>
            <a:ext cx="1573142" cy="1454699"/>
          </a:xfrm>
          <a:prstGeom prst="ellipse">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gradFill>
              <a:gsLst>
                <a:gs pos="30962">
                  <a:srgbClr val="B5D2EC"/>
                </a:gs>
                <a:gs pos="11900">
                  <a:srgbClr val="D0E2F3"/>
                </a:gs>
                <a:gs pos="0">
                  <a:schemeClr val="accent1">
                    <a:lumMod val="5000"/>
                    <a:lumOff val="95000"/>
                  </a:schemeClr>
                </a:gs>
                <a:gs pos="20000">
                  <a:schemeClr val="accent1">
                    <a:lumMod val="45000"/>
                    <a:lumOff val="55000"/>
                  </a:schemeClr>
                </a:gs>
                <a:gs pos="43000">
                  <a:schemeClr val="accent1">
                    <a:lumMod val="45000"/>
                    <a:lumOff val="55000"/>
                  </a:schemeClr>
                </a:gs>
                <a:gs pos="57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685800">
              <a:spcBef>
                <a:spcPct val="0"/>
              </a:spcBef>
            </a:pPr>
            <a:r>
              <a:rPr lang="en-US" altLang="el-GR" sz="1350" dirty="0">
                <a:solidFill>
                  <a:srgbClr val="44546A"/>
                </a:solidFill>
                <a:latin typeface="Calibri" panose="020F0502020204030204"/>
              </a:rPr>
              <a:t>Total produced F4F dry product</a:t>
            </a:r>
            <a:r>
              <a:rPr lang="el-GR" altLang="el-GR" sz="1350" dirty="0">
                <a:solidFill>
                  <a:srgbClr val="44546A"/>
                </a:solidFill>
                <a:latin typeface="Calibri" panose="020F0502020204030204"/>
              </a:rPr>
              <a:t>: </a:t>
            </a:r>
            <a:r>
              <a:rPr lang="en-US" altLang="el-GR" sz="1350" b="1" dirty="0">
                <a:solidFill>
                  <a:srgbClr val="44546A"/>
                </a:solidFill>
                <a:latin typeface="Calibri" panose="020F0502020204030204"/>
              </a:rPr>
              <a:t>more than </a:t>
            </a:r>
            <a:r>
              <a:rPr lang="el-GR" altLang="el-GR" sz="1350" b="1" dirty="0">
                <a:solidFill>
                  <a:srgbClr val="44546A"/>
                </a:solidFill>
                <a:latin typeface="Calibri" panose="020F0502020204030204"/>
              </a:rPr>
              <a:t>150</a:t>
            </a:r>
            <a:r>
              <a:rPr lang="en-US" altLang="el-GR" sz="1350" b="1" dirty="0" err="1">
                <a:solidFill>
                  <a:srgbClr val="44546A"/>
                </a:solidFill>
                <a:latin typeface="Calibri" panose="020F0502020204030204"/>
              </a:rPr>
              <a:t>tn</a:t>
            </a:r>
            <a:r>
              <a:rPr lang="en-US" altLang="el-GR" sz="1350" b="1" dirty="0">
                <a:solidFill>
                  <a:srgbClr val="44546A"/>
                </a:solidFill>
                <a:latin typeface="Calibri" panose="020F0502020204030204"/>
              </a:rPr>
              <a:t> </a:t>
            </a:r>
          </a:p>
        </p:txBody>
      </p:sp>
      <p:pic>
        <p:nvPicPr>
          <p:cNvPr id="13" name="Picture 5" descr="bandeau na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8913"/>
            <a:ext cx="9144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7 - TextBox">
            <a:extLst>
              <a:ext uri="{FF2B5EF4-FFF2-40B4-BE49-F238E27FC236}">
                <a16:creationId xmlns:a16="http://schemas.microsoft.com/office/drawing/2014/main" id="{C6282E49-BD04-4BDA-8D78-86895A8DC0F4}"/>
              </a:ext>
            </a:extLst>
          </p:cNvPr>
          <p:cNvSpPr txBox="1">
            <a:spLocks noChangeArrowheads="1"/>
          </p:cNvSpPr>
          <p:nvPr/>
        </p:nvSpPr>
        <p:spPr bwMode="auto">
          <a:xfrm>
            <a:off x="857024" y="963833"/>
            <a:ext cx="72889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7600" b="1">
                <a:solidFill>
                  <a:srgbClr val="FFD624"/>
                </a:solidFill>
                <a:latin typeface="Verdana" panose="020B0604030504040204" pitchFamily="34" charset="0"/>
                <a:cs typeface="Arial" panose="020B0604020202020204" pitchFamily="34" charset="0"/>
              </a:defRPr>
            </a:lvl1pPr>
            <a:lvl2pPr marL="742950" indent="-285750">
              <a:defRPr sz="7600" b="1">
                <a:solidFill>
                  <a:srgbClr val="FFD624"/>
                </a:solidFill>
                <a:latin typeface="Verdana" panose="020B0604030504040204" pitchFamily="34" charset="0"/>
                <a:cs typeface="Arial" panose="020B0604020202020204" pitchFamily="34" charset="0"/>
              </a:defRPr>
            </a:lvl2pPr>
            <a:lvl3pPr marL="1143000" indent="-228600">
              <a:defRPr sz="7600" b="1">
                <a:solidFill>
                  <a:srgbClr val="FFD624"/>
                </a:solidFill>
                <a:latin typeface="Verdana" panose="020B0604030504040204" pitchFamily="34" charset="0"/>
                <a:cs typeface="Arial" panose="020B0604020202020204" pitchFamily="34" charset="0"/>
              </a:defRPr>
            </a:lvl3pPr>
            <a:lvl4pPr marL="1600200" indent="-228600">
              <a:defRPr sz="7600" b="1">
                <a:solidFill>
                  <a:srgbClr val="FFD624"/>
                </a:solidFill>
                <a:latin typeface="Verdana" panose="020B0604030504040204" pitchFamily="34" charset="0"/>
                <a:cs typeface="Arial" panose="020B0604020202020204" pitchFamily="34" charset="0"/>
              </a:defRPr>
            </a:lvl4pPr>
            <a:lvl5pPr marL="2057400" indent="-228600">
              <a:defRPr sz="7600" b="1">
                <a:solidFill>
                  <a:srgbClr val="FFD62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srgbClr val="0F5494"/>
                </a:solidFill>
                <a:effectLst/>
                <a:uLnTx/>
                <a:uFillTx/>
                <a:latin typeface="Verdana" panose="020B0604030504040204" pitchFamily="34" charset="0"/>
                <a:cs typeface="Arial" panose="020B0604020202020204" pitchFamily="34" charset="0"/>
              </a:rPr>
              <a:t>The         Pilot </a:t>
            </a:r>
            <a:r>
              <a:rPr kumimoji="0" lang="en-US" sz="2400" b="1" i="1" u="none" strike="noStrike" kern="0" cap="none" spc="0" normalizeH="0" baseline="0" noProof="0" dirty="0">
                <a:ln>
                  <a:noFill/>
                </a:ln>
                <a:solidFill>
                  <a:srgbClr val="0F5494"/>
                </a:solidFill>
                <a:effectLst/>
                <a:uLnTx/>
                <a:uFillTx/>
                <a:latin typeface="Verdana" panose="020B0604030504040204" pitchFamily="34" charset="0"/>
                <a:cs typeface="Arial" panose="020B0604020202020204" pitchFamily="34" charset="0"/>
              </a:rPr>
              <a:t>Unit </a:t>
            </a:r>
            <a:r>
              <a:rPr kumimoji="0" lang="en-US" sz="2400" b="1" i="1" u="none" strike="noStrike" kern="0" cap="none" spc="0" normalizeH="0" baseline="0" noProof="0" dirty="0" smtClean="0">
                <a:ln>
                  <a:noFill/>
                </a:ln>
                <a:solidFill>
                  <a:srgbClr val="0F5494"/>
                </a:solidFill>
                <a:effectLst/>
                <a:uLnTx/>
                <a:uFillTx/>
                <a:latin typeface="Verdana" panose="020B0604030504040204" pitchFamily="34" charset="0"/>
                <a:cs typeface="Arial" panose="020B0604020202020204" pitchFamily="34" charset="0"/>
              </a:rPr>
              <a:t>– </a:t>
            </a:r>
            <a:r>
              <a:rPr kumimoji="0" lang="en-US" altLang="el-GR" sz="2400" b="1" i="1" u="none" strike="noStrike" kern="0" cap="none" spc="0" normalizeH="0" baseline="0" noProof="0" dirty="0" smtClean="0">
                <a:ln>
                  <a:noFill/>
                </a:ln>
                <a:solidFill>
                  <a:srgbClr val="70AD47">
                    <a:lumMod val="75000"/>
                  </a:srgbClr>
                </a:solidFill>
                <a:effectLst/>
                <a:uLnTx/>
                <a:uFillTx/>
                <a:latin typeface="Verdana" panose="020B0604030504040204" pitchFamily="34" charset="0"/>
                <a:cs typeface="Arial" panose="020B0604020202020204" pitchFamily="34" charset="0"/>
              </a:rPr>
              <a:t>Collection </a:t>
            </a:r>
            <a:r>
              <a:rPr kumimoji="0" lang="en-US" altLang="el-GR" sz="2400" b="1" i="1" u="none" strike="noStrike" kern="0" cap="none" spc="0" normalizeH="0" baseline="0" noProof="0" dirty="0">
                <a:ln>
                  <a:noFill/>
                </a:ln>
                <a:solidFill>
                  <a:srgbClr val="70AD47">
                    <a:lumMod val="75000"/>
                  </a:srgbClr>
                </a:solidFill>
                <a:effectLst/>
                <a:uLnTx/>
                <a:uFillTx/>
                <a:latin typeface="Verdana" panose="020B0604030504040204" pitchFamily="34" charset="0"/>
                <a:cs typeface="Arial" panose="020B0604020202020204" pitchFamily="34" charset="0"/>
              </a:rPr>
              <a:t>data </a:t>
            </a:r>
          </a:p>
        </p:txBody>
      </p:sp>
      <p:pic>
        <p:nvPicPr>
          <p:cNvPr id="17" name="Εικόνα 16"/>
          <p:cNvPicPr>
            <a:picLocks noChangeAspect="1"/>
          </p:cNvPicPr>
          <p:nvPr/>
        </p:nvPicPr>
        <p:blipFill>
          <a:blip r:embed="rId5"/>
          <a:stretch>
            <a:fillRect/>
          </a:stretch>
        </p:blipFill>
        <p:spPr>
          <a:xfrm>
            <a:off x="1663194" y="794368"/>
            <a:ext cx="713294" cy="713294"/>
          </a:xfrm>
          <a:prstGeom prst="rect">
            <a:avLst/>
          </a:prstGeom>
        </p:spPr>
      </p:pic>
      <p:pic>
        <p:nvPicPr>
          <p:cNvPr id="3" name="Εικόνα 2"/>
          <p:cNvPicPr>
            <a:picLocks noChangeAspect="1"/>
          </p:cNvPicPr>
          <p:nvPr/>
        </p:nvPicPr>
        <p:blipFill>
          <a:blip r:embed="rId6"/>
          <a:stretch>
            <a:fillRect/>
          </a:stretch>
        </p:blipFill>
        <p:spPr>
          <a:xfrm>
            <a:off x="198954" y="6156804"/>
            <a:ext cx="914479" cy="512108"/>
          </a:xfrm>
          <a:prstGeom prst="rect">
            <a:avLst/>
          </a:prstGeom>
        </p:spPr>
      </p:pic>
    </p:spTree>
    <p:extLst>
      <p:ext uri="{BB962C8B-B14F-4D97-AF65-F5344CB8AC3E}">
        <p14:creationId xmlns:p14="http://schemas.microsoft.com/office/powerpoint/2010/main" val="31924156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B9176299-2A64-4C08-B34C-5BDFA7A9BDF7}"/>
              </a:ext>
            </a:extLst>
          </p:cNvPr>
          <p:cNvSpPr>
            <a:spLocks noGrp="1"/>
          </p:cNvSpPr>
          <p:nvPr>
            <p:ph type="title"/>
          </p:nvPr>
        </p:nvSpPr>
        <p:spPr>
          <a:xfrm>
            <a:off x="457200" y="981075"/>
            <a:ext cx="8229600" cy="719138"/>
          </a:xfrm>
          <a:ln/>
        </p:spPr>
        <p:txBody>
          <a:bodyPr/>
          <a:lstStyle/>
          <a:p>
            <a:pPr marL="0" indent="1588"/>
            <a:r>
              <a:rPr lang="en-GB" altLang="el-GR"/>
              <a:t/>
            </a:r>
            <a:br>
              <a:rPr lang="en-GB" altLang="el-GR"/>
            </a:br>
            <a:endParaRPr lang="en-GB" altLang="el-GR"/>
          </a:p>
        </p:txBody>
      </p:sp>
      <p:pic>
        <p:nvPicPr>
          <p:cNvPr id="84997" name="Picture 5" descr="bandeau nature">
            <a:extLst>
              <a:ext uri="{FF2B5EF4-FFF2-40B4-BE49-F238E27FC236}">
                <a16:creationId xmlns:a16="http://schemas.microsoft.com/office/drawing/2014/main" id="{55F80FE0-44C6-4C76-B903-6658D710E1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8913"/>
            <a:ext cx="9144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0" name="Picture 5" descr="C:\Users\fgalliou\Dropbox\F4F_DATA_ALL PARTNERS\LOGOS\logo F4F.jpg">
            <a:extLst>
              <a:ext uri="{FF2B5EF4-FFF2-40B4-BE49-F238E27FC236}">
                <a16:creationId xmlns:a16="http://schemas.microsoft.com/office/drawing/2014/main" id="{0B068970-7062-496B-85D5-5B21166968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188" y="188913"/>
            <a:ext cx="5984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Εικόνα 3" descr="esdak_(new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6212793"/>
            <a:ext cx="909323" cy="51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Αποτέλεσμα εικόνας για cat">
            <a:extLst>
              <a:ext uri="{FF2B5EF4-FFF2-40B4-BE49-F238E27FC236}">
                <a16:creationId xmlns:a16="http://schemas.microsoft.com/office/drawing/2014/main" id="{2D228C3C-D3D7-4F9A-A027-CD02F8F6ED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2481" y="4725144"/>
            <a:ext cx="1042168" cy="1337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Αποτέλεσμα εικόνας για dogs">
            <a:extLst>
              <a:ext uri="{FF2B5EF4-FFF2-40B4-BE49-F238E27FC236}">
                <a16:creationId xmlns:a16="http://schemas.microsoft.com/office/drawing/2014/main" id="{9F7490C5-7477-46C6-B9FD-BF0CF331B2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2828" y="4976077"/>
            <a:ext cx="13795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ÎÏÎ¿ÏÎ­Î»ÎµÏÎ¼Î± ÎµÎ¹ÎºÏÎ½Î±Ï Î³Î¹Î± chicken photo">
            <a:extLst>
              <a:ext uri="{FF2B5EF4-FFF2-40B4-BE49-F238E27FC236}">
                <a16:creationId xmlns:a16="http://schemas.microsoft.com/office/drawing/2014/main" id="{FB0BCF0A-DB8F-44E5-B174-4A2D749085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73506" y="4977105"/>
            <a:ext cx="1121781" cy="11359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ÎÏÎ¿ÏÎ­Î»ÎµÏÎ¼Î± ÎµÎ¹ÎºÏÎ½Î±Ï Î³Î¹Î± pig photo">
            <a:extLst>
              <a:ext uri="{FF2B5EF4-FFF2-40B4-BE49-F238E27FC236}">
                <a16:creationId xmlns:a16="http://schemas.microsoft.com/office/drawing/2014/main" id="{010E3851-05B5-4778-BE61-73FF6F4B185F}"/>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6342696" y="4725144"/>
            <a:ext cx="1628899" cy="1370724"/>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D78DDEAB-4B55-4E30-8930-591E044E836D}"/>
              </a:ext>
            </a:extLst>
          </p:cNvPr>
          <p:cNvSpPr txBox="1">
            <a:spLocks/>
          </p:cNvSpPr>
          <p:nvPr/>
        </p:nvSpPr>
        <p:spPr bwMode="auto">
          <a:xfrm>
            <a:off x="250825" y="1700808"/>
            <a:ext cx="8893175" cy="936625"/>
          </a:xfrm>
          <a:prstGeom prst="rect">
            <a:avLst/>
          </a:prstGeom>
          <a:noFill/>
          <a:ln w="9525">
            <a:noFill/>
            <a:miter lim="800000"/>
            <a:headEnd/>
            <a:tailEnd/>
          </a:ln>
        </p:spPr>
        <p:txBody>
          <a:bodyPr anchor="ct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marR="0" lvl="1" indent="1588" algn="l" defTabSz="914400" rtl="0" eaLnBrk="0" fontAlgn="base" latinLnBrk="0" hangingPunct="0">
              <a:lnSpc>
                <a:spcPct val="100000"/>
              </a:lnSpc>
              <a:spcBef>
                <a:spcPct val="0"/>
              </a:spcBef>
              <a:spcAft>
                <a:spcPct val="0"/>
              </a:spcAft>
              <a:buClrTx/>
              <a:buSzTx/>
              <a:buFontTx/>
              <a:buNone/>
              <a:tabLst/>
              <a:defRPr/>
            </a:pPr>
            <a:r>
              <a:rPr kumimoji="0" lang="en-US" sz="2200" b="1" i="1" u="sng" strike="noStrike" kern="1200" cap="none" spc="0" normalizeH="0" baseline="0" noProof="0" dirty="0">
                <a:ln>
                  <a:noFill/>
                </a:ln>
                <a:solidFill>
                  <a:srgbClr val="0F5494"/>
                </a:solidFill>
                <a:effectLst/>
                <a:uLnTx/>
                <a:uFillTx/>
                <a:latin typeface="Tahoma" pitchFamily="34" charset="0"/>
                <a:ea typeface="Tahoma" pitchFamily="34" charset="0"/>
                <a:cs typeface="Tahoma" pitchFamily="34" charset="0"/>
              </a:rPr>
              <a:t>ACTION B.4, B.5.</a:t>
            </a:r>
            <a:r>
              <a:rPr kumimoji="0" lang="en-US" sz="2200" b="1" i="1" u="none" strike="noStrike" kern="1200" cap="none" spc="0" normalizeH="0" baseline="0" noProof="0" dirty="0">
                <a:ln>
                  <a:noFill/>
                </a:ln>
                <a:solidFill>
                  <a:srgbClr val="0F5494"/>
                </a:solidFill>
                <a:effectLst/>
                <a:uLnTx/>
                <a:uFillTx/>
                <a:latin typeface="Tahoma" pitchFamily="34" charset="0"/>
                <a:ea typeface="Tahoma" pitchFamily="34" charset="0"/>
                <a:cs typeface="Tahoma" pitchFamily="34" charset="0"/>
              </a:rPr>
              <a:t>: </a:t>
            </a:r>
            <a:r>
              <a:rPr kumimoji="0" lang="en-US" sz="2200" b="1" i="0" u="none" strike="noStrike" kern="1200" cap="none" spc="0" normalizeH="0" baseline="0" noProof="0" dirty="0">
                <a:ln>
                  <a:noFill/>
                </a:ln>
                <a:solidFill>
                  <a:srgbClr val="0F5494"/>
                </a:solidFill>
                <a:effectLst/>
                <a:uLnTx/>
                <a:uFillTx/>
                <a:latin typeface="Tahoma" pitchFamily="34" charset="0"/>
                <a:ea typeface="Tahoma" pitchFamily="34" charset="0"/>
                <a:cs typeface="Tahoma" pitchFamily="34" charset="0"/>
              </a:rPr>
              <a:t>Evaluating the Produced Feed for Pigs and Poultry Husbandry and as Pet Food</a:t>
            </a:r>
          </a:p>
          <a:p>
            <a:pPr marL="0" marR="0" lvl="1" indent="1588" algn="l" defTabSz="914400" rtl="0" eaLnBrk="0" fontAlgn="base" latinLnBrk="0" hangingPunct="0">
              <a:lnSpc>
                <a:spcPct val="100000"/>
              </a:lnSpc>
              <a:spcBef>
                <a:spcPct val="0"/>
              </a:spcBef>
              <a:spcAft>
                <a:spcPct val="0"/>
              </a:spcAft>
              <a:buClrTx/>
              <a:buSzTx/>
              <a:buFontTx/>
              <a:buNone/>
              <a:tabLst/>
              <a:defRPr/>
            </a:pPr>
            <a:endParaRPr kumimoji="0" lang="en-US" sz="2200" b="1" i="1" u="none" strike="noStrike" kern="1200" cap="none" spc="0" normalizeH="0" baseline="0" noProof="0" dirty="0">
              <a:ln>
                <a:noFill/>
              </a:ln>
              <a:solidFill>
                <a:srgbClr val="0F5494"/>
              </a:solidFill>
              <a:effectLst/>
              <a:uLnTx/>
              <a:uFillTx/>
              <a:latin typeface="Tahoma" pitchFamily="34" charset="0"/>
              <a:ea typeface="Tahoma" pitchFamily="34" charset="0"/>
              <a:cs typeface="Tahoma" pitchFamily="34" charset="0"/>
            </a:endParaRPr>
          </a:p>
          <a:p>
            <a:pPr marL="0" marR="0" lvl="1" indent="1588" algn="l" defTabSz="914400" rtl="0" eaLnBrk="0" fontAlgn="base" latinLnBrk="0" hangingPunct="0">
              <a:lnSpc>
                <a:spcPct val="100000"/>
              </a:lnSpc>
              <a:spcBef>
                <a:spcPct val="0"/>
              </a:spcBef>
              <a:spcAft>
                <a:spcPct val="0"/>
              </a:spcAft>
              <a:buClrTx/>
              <a:buSzTx/>
              <a:buFontTx/>
              <a:buNone/>
              <a:tabLst/>
              <a:defRPr/>
            </a:pPr>
            <a:endParaRPr kumimoji="0" lang="en-GB" sz="3000" b="1" i="0" u="none" strike="noStrike" kern="0" cap="none" spc="0" normalizeH="0" baseline="0" noProof="0" dirty="0">
              <a:ln>
                <a:noFill/>
              </a:ln>
              <a:solidFill>
                <a:srgbClr val="0F5494"/>
              </a:solidFill>
              <a:effectLst/>
              <a:uLnTx/>
              <a:uFillTx/>
              <a:latin typeface="Tahoma" pitchFamily="34" charset="0"/>
              <a:ea typeface="Tahoma" pitchFamily="34" charset="0"/>
              <a:cs typeface="Tahoma" pitchFamily="34" charset="0"/>
            </a:endParaRPr>
          </a:p>
        </p:txBody>
      </p:sp>
      <p:sp>
        <p:nvSpPr>
          <p:cNvPr id="15" name="Content Placeholder 2">
            <a:extLst>
              <a:ext uri="{FF2B5EF4-FFF2-40B4-BE49-F238E27FC236}">
                <a16:creationId xmlns:a16="http://schemas.microsoft.com/office/drawing/2014/main" id="{59880FA5-26B0-4DAD-8355-63AA85D2C17E}"/>
              </a:ext>
            </a:extLst>
          </p:cNvPr>
          <p:cNvSpPr txBox="1">
            <a:spLocks/>
          </p:cNvSpPr>
          <p:nvPr/>
        </p:nvSpPr>
        <p:spPr bwMode="auto">
          <a:xfrm>
            <a:off x="214313" y="2286000"/>
            <a:ext cx="8569325" cy="1357313"/>
          </a:xfrm>
          <a:prstGeom prst="rect">
            <a:avLst/>
          </a:prstGeom>
          <a:noFill/>
          <a:ln w="9525">
            <a:noFill/>
            <a:miter lim="800000"/>
            <a:headEnd/>
            <a:tailEnd/>
          </a:ln>
        </p:spPr>
        <p: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200" b="1" i="1" u="sng" strike="noStrike" kern="1200" cap="none" spc="0" normalizeH="0" baseline="0" noProof="0" dirty="0">
                <a:ln>
                  <a:noFill/>
                </a:ln>
                <a:solidFill>
                  <a:srgbClr val="006600"/>
                </a:solidFill>
                <a:effectLst/>
                <a:uLnTx/>
                <a:uFillTx/>
                <a:latin typeface="Tahoma" pitchFamily="34" charset="0"/>
                <a:ea typeface="Tahoma" pitchFamily="34" charset="0"/>
                <a:cs typeface="Tahoma" pitchFamily="34" charset="0"/>
              </a:rPr>
              <a:t>Main objective</a:t>
            </a:r>
            <a:r>
              <a:rPr kumimoji="0" lang="en-US" sz="2200" b="1" i="1" u="none" strike="noStrike" kern="1200" cap="none" spc="0" normalizeH="0" baseline="0" noProof="0" dirty="0">
                <a:ln>
                  <a:noFill/>
                </a:ln>
                <a:solidFill>
                  <a:srgbClr val="006600"/>
                </a:solidFill>
                <a:effectLst/>
                <a:uLnTx/>
                <a:uFillTx/>
                <a:latin typeface="Tahoma" pitchFamily="34" charset="0"/>
                <a:ea typeface="Tahoma" pitchFamily="34" charset="0"/>
                <a:cs typeface="Tahoma" pitchFamily="34" charset="0"/>
              </a:rPr>
              <a:t>:</a:t>
            </a:r>
          </a:p>
          <a:p>
            <a:pPr marL="0" marR="0" lvl="0" indent="20638" algn="l" defTabSz="914400" rtl="0" eaLnBrk="0" fontAlgn="base" latinLnBrk="0" hangingPunct="0">
              <a:lnSpc>
                <a:spcPct val="100000"/>
              </a:lnSpc>
              <a:spcBef>
                <a:spcPct val="20000"/>
              </a:spcBef>
              <a:spcAft>
                <a:spcPct val="0"/>
              </a:spcAft>
              <a:buClrTx/>
              <a:buSzTx/>
              <a:buFont typeface="Wingdings" pitchFamily="2" charset="2"/>
              <a:buChar char="ü"/>
              <a:tabLst/>
              <a:defRPr/>
            </a:pPr>
            <a:r>
              <a:rPr kumimoji="0" lang="en-US" sz="2200" b="1" i="0" u="none" strike="noStrike" kern="0" cap="none" spc="0" normalizeH="0" baseline="0" noProof="0" dirty="0">
                <a:ln>
                  <a:noFill/>
                </a:ln>
                <a:solidFill>
                  <a:srgbClr val="4D771F"/>
                </a:solidFill>
                <a:effectLst/>
                <a:uLnTx/>
                <a:uFillTx/>
                <a:latin typeface="Tahoma" pitchFamily="34" charset="0"/>
                <a:ea typeface="Tahoma" pitchFamily="34" charset="0"/>
                <a:cs typeface="Tahoma" pitchFamily="34" charset="0"/>
              </a:rPr>
              <a:t>To determine the quality of the produced feed, through a range of analysis and trials. </a:t>
            </a:r>
          </a:p>
          <a:p>
            <a:pPr marL="0" marR="0" lvl="0" indent="20638" algn="l" defTabSz="914400" rtl="0" eaLnBrk="0" fontAlgn="base" latinLnBrk="0" hangingPunct="0">
              <a:lnSpc>
                <a:spcPct val="100000"/>
              </a:lnSpc>
              <a:spcBef>
                <a:spcPct val="20000"/>
              </a:spcBef>
              <a:spcAft>
                <a:spcPct val="0"/>
              </a:spcAft>
              <a:buClrTx/>
              <a:buSzTx/>
              <a:buFont typeface="Wingdings" pitchFamily="2" charset="2"/>
              <a:buChar char="ü"/>
              <a:tabLst/>
              <a:defRPr/>
            </a:pPr>
            <a:r>
              <a:rPr kumimoji="0" lang="en-US" sz="2200" b="1" i="0" u="none" strike="noStrike" kern="0" cap="none" spc="0" normalizeH="0" baseline="0" noProof="0" dirty="0">
                <a:ln>
                  <a:noFill/>
                </a:ln>
                <a:solidFill>
                  <a:srgbClr val="4D771F"/>
                </a:solidFill>
                <a:effectLst/>
                <a:uLnTx/>
                <a:uFillTx/>
                <a:latin typeface="Tahoma" pitchFamily="34" charset="0"/>
                <a:ea typeface="Tahoma" pitchFamily="34" charset="0"/>
                <a:cs typeface="Tahoma" pitchFamily="34" charset="0"/>
              </a:rPr>
              <a:t>To evaluate the inclusion of the F4F product as an ingredient in pet food with regard to feed hygiene, feed acceptance, nutrient digestibility, animal welfare and public acceptance.</a:t>
            </a:r>
            <a:endParaRPr kumimoji="0" lang="el-GR" sz="2200" b="1" i="0" u="none" strike="noStrike" kern="0" cap="none" spc="0" normalizeH="0" baseline="0" noProof="0" dirty="0">
              <a:ln>
                <a:noFill/>
              </a:ln>
              <a:solidFill>
                <a:srgbClr val="4D771F"/>
              </a:solidFill>
              <a:effectLst/>
              <a:uLnTx/>
              <a:uFillTx/>
              <a:latin typeface="Tahoma" pitchFamily="34" charset="0"/>
              <a:ea typeface="Tahoma" pitchFamily="34" charset="0"/>
              <a:cs typeface="Tahoma" pitchFamily="34" charset="0"/>
            </a:endParaRPr>
          </a:p>
          <a:p>
            <a:pPr marL="0" marR="0" lvl="0" indent="20638" algn="just" defTabSz="914400" rtl="0" eaLnBrk="0" fontAlgn="base" latinLnBrk="0" hangingPunct="0">
              <a:lnSpc>
                <a:spcPct val="100000"/>
              </a:lnSpc>
              <a:spcBef>
                <a:spcPct val="20000"/>
              </a:spcBef>
              <a:spcAft>
                <a:spcPct val="0"/>
              </a:spcAft>
              <a:buClrTx/>
              <a:buSzTx/>
              <a:buFontTx/>
              <a:buNone/>
              <a:tabLst/>
              <a:defRPr/>
            </a:pPr>
            <a:endParaRPr kumimoji="0" lang="el-GR" sz="2200" b="1" i="0" u="none" strike="noStrike" kern="0" cap="none" spc="0" normalizeH="0" baseline="0" noProof="0" dirty="0">
              <a:ln>
                <a:noFill/>
              </a:ln>
              <a:solidFill>
                <a:srgbClr val="4D771F"/>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4390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B9176299-2A64-4C08-B34C-5BDFA7A9BDF7}"/>
              </a:ext>
            </a:extLst>
          </p:cNvPr>
          <p:cNvSpPr>
            <a:spLocks noGrp="1"/>
          </p:cNvSpPr>
          <p:nvPr>
            <p:ph type="title"/>
          </p:nvPr>
        </p:nvSpPr>
        <p:spPr>
          <a:xfrm>
            <a:off x="457200" y="981075"/>
            <a:ext cx="8229600" cy="719138"/>
          </a:xfrm>
          <a:ln/>
        </p:spPr>
        <p:txBody>
          <a:bodyPr/>
          <a:lstStyle/>
          <a:p>
            <a:pPr marL="0" indent="1588"/>
            <a:r>
              <a:rPr lang="en-GB" altLang="el-GR"/>
              <a:t/>
            </a:r>
            <a:br>
              <a:rPr lang="en-GB" altLang="el-GR"/>
            </a:br>
            <a:endParaRPr lang="en-GB" altLang="el-GR"/>
          </a:p>
        </p:txBody>
      </p:sp>
      <p:pic>
        <p:nvPicPr>
          <p:cNvPr id="84997" name="Picture 5" descr="bandeau nature">
            <a:extLst>
              <a:ext uri="{FF2B5EF4-FFF2-40B4-BE49-F238E27FC236}">
                <a16:creationId xmlns:a16="http://schemas.microsoft.com/office/drawing/2014/main" id="{55F80FE0-44C6-4C76-B903-6658D710E1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8913"/>
            <a:ext cx="9144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92651542-E4C9-410C-87F9-86620CCA8CBC}"/>
              </a:ext>
            </a:extLst>
          </p:cNvPr>
          <p:cNvSpPr txBox="1">
            <a:spLocks/>
          </p:cNvSpPr>
          <p:nvPr/>
        </p:nvSpPr>
        <p:spPr bwMode="auto">
          <a:xfrm>
            <a:off x="449300" y="1481309"/>
            <a:ext cx="8183252" cy="936625"/>
          </a:xfrm>
          <a:prstGeom prst="rect">
            <a:avLst/>
          </a:prstGeom>
          <a:noFill/>
          <a:ln w="9525">
            <a:noFill/>
            <a:miter lim="800000"/>
            <a:headEnd/>
            <a:tailEnd/>
          </a:ln>
        </p:spPr>
        <p:txBody>
          <a:bodyPr anchor="ct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marR="0" lvl="1" indent="1588" algn="l" defTabSz="914400" rtl="0" eaLnBrk="0" fontAlgn="base" latinLnBrk="0" hangingPunct="0">
              <a:lnSpc>
                <a:spcPct val="100000"/>
              </a:lnSpc>
              <a:spcBef>
                <a:spcPct val="0"/>
              </a:spcBef>
              <a:spcAft>
                <a:spcPct val="0"/>
              </a:spcAft>
              <a:buClrTx/>
              <a:buSzTx/>
              <a:buFontTx/>
              <a:buNone/>
              <a:tabLst/>
              <a:defRPr/>
            </a:pPr>
            <a:r>
              <a:rPr kumimoji="0" lang="en-US" sz="2200" b="1" i="1" u="sng" strike="noStrike" kern="1200" cap="none" spc="0" normalizeH="0" baseline="0" noProof="0" dirty="0">
                <a:ln>
                  <a:noFill/>
                </a:ln>
                <a:solidFill>
                  <a:srgbClr val="0F5494"/>
                </a:solidFill>
                <a:effectLst/>
                <a:uLnTx/>
                <a:uFillTx/>
                <a:latin typeface="Verdana" pitchFamily="34" charset="0"/>
                <a:ea typeface="+mn-ea"/>
                <a:cs typeface="Arial" panose="020B0604020202020204" pitchFamily="34" charset="0"/>
              </a:rPr>
              <a:t>ACTION B.</a:t>
            </a:r>
            <a:r>
              <a:rPr kumimoji="0" lang="el-GR" sz="2200" b="1" i="1" u="sng" strike="noStrike" kern="1200" cap="none" spc="0" normalizeH="0" baseline="0" noProof="0" dirty="0">
                <a:ln>
                  <a:noFill/>
                </a:ln>
                <a:solidFill>
                  <a:srgbClr val="0F5494"/>
                </a:solidFill>
                <a:effectLst/>
                <a:uLnTx/>
                <a:uFillTx/>
                <a:latin typeface="Verdana" pitchFamily="34" charset="0"/>
                <a:ea typeface="+mn-ea"/>
                <a:cs typeface="Arial" panose="020B0604020202020204" pitchFamily="34" charset="0"/>
              </a:rPr>
              <a:t>6</a:t>
            </a:r>
            <a:r>
              <a:rPr kumimoji="0" lang="en-US" sz="2200" b="1" i="1" u="sng" strike="noStrike" kern="1200" cap="none" spc="0" normalizeH="0" baseline="0" noProof="0" dirty="0">
                <a:ln>
                  <a:noFill/>
                </a:ln>
                <a:solidFill>
                  <a:srgbClr val="0F5494"/>
                </a:solidFill>
                <a:effectLst/>
                <a:uLnTx/>
                <a:uFillTx/>
                <a:latin typeface="Verdana" pitchFamily="34" charset="0"/>
                <a:ea typeface="+mn-ea"/>
                <a:cs typeface="Arial" panose="020B0604020202020204" pitchFamily="34" charset="0"/>
              </a:rPr>
              <a:t>: Products’ Customer Survey, Technical Scale Up, Economical and Environmental Evaluation and Replicability and Transferability of the F4F Process</a:t>
            </a:r>
          </a:p>
          <a:p>
            <a:pPr marL="0" marR="0" lvl="1" indent="1588" algn="l" defTabSz="914400" rtl="0" eaLnBrk="0" fontAlgn="base" latinLnBrk="0" hangingPunct="0">
              <a:lnSpc>
                <a:spcPct val="100000"/>
              </a:lnSpc>
              <a:spcBef>
                <a:spcPct val="0"/>
              </a:spcBef>
              <a:spcAft>
                <a:spcPct val="0"/>
              </a:spcAft>
              <a:buClrTx/>
              <a:buSzTx/>
              <a:buFontTx/>
              <a:buNone/>
              <a:tabLst/>
              <a:defRPr/>
            </a:pPr>
            <a:endParaRPr kumimoji="0" lang="en-GB" sz="2200" b="1" i="1" u="sng" strike="noStrike" kern="1200" cap="none" spc="0" normalizeH="0" baseline="0" noProof="0" dirty="0">
              <a:ln>
                <a:noFill/>
              </a:ln>
              <a:solidFill>
                <a:srgbClr val="0F5494"/>
              </a:solidFill>
              <a:effectLst/>
              <a:uLnTx/>
              <a:uFillTx/>
              <a:latin typeface="Verdana" pitchFamily="34" charset="0"/>
              <a:ea typeface="+mn-ea"/>
              <a:cs typeface="Arial" panose="020B0604020202020204" pitchFamily="34" charset="0"/>
            </a:endParaRPr>
          </a:p>
        </p:txBody>
      </p:sp>
      <p:pic>
        <p:nvPicPr>
          <p:cNvPr id="85000" name="Picture 5" descr="C:\Users\fgalliou\Dropbox\F4F_DATA_ALL PARTNERS\LOGOS\logo F4F.jpg">
            <a:extLst>
              <a:ext uri="{FF2B5EF4-FFF2-40B4-BE49-F238E27FC236}">
                <a16:creationId xmlns:a16="http://schemas.microsoft.com/office/drawing/2014/main" id="{0B068970-7062-496B-85D5-5B21166968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188" y="188913"/>
            <a:ext cx="5984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Εικόνα 3" descr="esdak_(new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6212793"/>
            <a:ext cx="909323" cy="51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a:extLst>
              <a:ext uri="{FF2B5EF4-FFF2-40B4-BE49-F238E27FC236}">
                <a16:creationId xmlns:a16="http://schemas.microsoft.com/office/drawing/2014/main" id="{FCC99164-C7BB-4EA8-A711-D333D77FCF6F}"/>
              </a:ext>
            </a:extLst>
          </p:cNvPr>
          <p:cNvSpPr txBox="1">
            <a:spLocks/>
          </p:cNvSpPr>
          <p:nvPr/>
        </p:nvSpPr>
        <p:spPr bwMode="auto">
          <a:xfrm>
            <a:off x="558521" y="2939196"/>
            <a:ext cx="8026958"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F5494"/>
              </a:buClr>
              <a:buChar char="•"/>
              <a:defRPr sz="2400" b="1">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SzPct val="75000"/>
              <a:buFont typeface="Courier New" panose="02070309020205020404" pitchFamily="49" charset="0"/>
              <a:buChar char="o"/>
              <a:defRPr sz="2000">
                <a:solidFill>
                  <a:srgbClr val="0F5494"/>
                </a:solidFill>
                <a:latin typeface="+mn-lt"/>
              </a:defRPr>
            </a:lvl2pPr>
            <a:lvl3pPr marL="1143000" indent="-228600" algn="l" rtl="0" eaLnBrk="0" fontAlgn="base" hangingPunct="0">
              <a:spcBef>
                <a:spcPct val="2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1200">
                <a:solidFill>
                  <a:srgbClr val="0F5494"/>
                </a:solidFill>
                <a:latin typeface="+mn-lt"/>
              </a:defRPr>
            </a:lvl4pPr>
            <a:lvl5pPr marL="2057400" indent="-228600" algn="l" rtl="0" eaLnBrk="0" fontAlgn="base" hangingPunct="0">
              <a:spcBef>
                <a:spcPct val="20000"/>
              </a:spcBef>
              <a:spcAft>
                <a:spcPct val="0"/>
              </a:spcAft>
              <a:buChar char="»"/>
              <a:defRPr sz="1200">
                <a:solidFill>
                  <a:srgbClr val="0F5494"/>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marR="0" lvl="0" indent="0" algn="r" defTabSz="914400" rtl="0" eaLnBrk="0" fontAlgn="base" latinLnBrk="0" hangingPunct="0">
              <a:lnSpc>
                <a:spcPct val="100000"/>
              </a:lnSpc>
              <a:spcBef>
                <a:spcPct val="20000"/>
              </a:spcBef>
              <a:spcAft>
                <a:spcPct val="0"/>
              </a:spcAft>
              <a:buClr>
                <a:srgbClr val="0F5494"/>
              </a:buClr>
              <a:buSzTx/>
              <a:buFontTx/>
              <a:buNone/>
              <a:tabLst/>
              <a:defRPr/>
            </a:pPr>
            <a:r>
              <a:rPr kumimoji="0" lang="en-US" altLang="el-GR" sz="2400" b="1" i="0" u="sng" strike="noStrike" kern="0" cap="none" spc="0" normalizeH="0" baseline="0" noProof="0" dirty="0">
                <a:ln>
                  <a:noFill/>
                </a:ln>
                <a:solidFill>
                  <a:srgbClr val="006600"/>
                </a:solidFill>
                <a:effectLst/>
                <a:uLnTx/>
                <a:uFillTx/>
                <a:latin typeface="Verdana"/>
                <a:ea typeface="+mn-ea"/>
                <a:cs typeface="Tahoma" panose="020B0604030504040204" pitchFamily="34" charset="0"/>
              </a:rPr>
              <a:t>Actions’ main objective:</a:t>
            </a:r>
          </a:p>
          <a:p>
            <a:pPr marL="0" marR="0" lvl="0" indent="0" algn="r" defTabSz="914400" rtl="0" eaLnBrk="0" fontAlgn="base" latinLnBrk="0" hangingPunct="0">
              <a:lnSpc>
                <a:spcPct val="100000"/>
              </a:lnSpc>
              <a:spcBef>
                <a:spcPct val="20000"/>
              </a:spcBef>
              <a:spcAft>
                <a:spcPct val="0"/>
              </a:spcAft>
              <a:buClr>
                <a:srgbClr val="0F5494"/>
              </a:buClr>
              <a:buSzTx/>
              <a:buFontTx/>
              <a:buNone/>
              <a:tabLst/>
              <a:defRPr/>
            </a:pPr>
            <a:r>
              <a:rPr kumimoji="0" lang="en-US" altLang="el-GR" sz="2400" b="0" i="0" u="none" strike="noStrike" kern="0" cap="none" spc="0" normalizeH="0" baseline="0" noProof="0" dirty="0">
                <a:ln>
                  <a:noFill/>
                </a:ln>
                <a:solidFill>
                  <a:srgbClr val="006600"/>
                </a:solidFill>
                <a:effectLst/>
                <a:uLnTx/>
                <a:uFillTx/>
                <a:latin typeface="Verdana"/>
                <a:ea typeface="+mn-ea"/>
                <a:cs typeface="+mn-cs"/>
              </a:rPr>
              <a:t>All actions that will help the implementation of the F4F process into a full scale unit, either in the general area of the pilot unit and the direct involvement of the project’s members or in other areas, through strong support of replicability and transferability actions</a:t>
            </a:r>
            <a:endParaRPr kumimoji="0" lang="el-GR" altLang="el-GR" sz="2400" b="0" i="0" u="none" strike="noStrike" kern="0" cap="none" spc="0" normalizeH="0" baseline="0" noProof="0" dirty="0">
              <a:ln>
                <a:noFill/>
              </a:ln>
              <a:solidFill>
                <a:srgbClr val="006600"/>
              </a:solidFill>
              <a:effectLst/>
              <a:uLnTx/>
              <a:uFillTx/>
              <a:latin typeface="Verdana"/>
              <a:ea typeface="+mn-ea"/>
              <a:cs typeface="Tahoma" panose="020B0604030504040204" pitchFamily="34" charset="0"/>
            </a:endParaRPr>
          </a:p>
        </p:txBody>
      </p:sp>
    </p:spTree>
    <p:extLst>
      <p:ext uri="{BB962C8B-B14F-4D97-AF65-F5344CB8AC3E}">
        <p14:creationId xmlns:p14="http://schemas.microsoft.com/office/powerpoint/2010/main" val="350846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B9176299-2A64-4C08-B34C-5BDFA7A9BDF7}"/>
              </a:ext>
            </a:extLst>
          </p:cNvPr>
          <p:cNvSpPr>
            <a:spLocks noGrp="1"/>
          </p:cNvSpPr>
          <p:nvPr>
            <p:ph type="title"/>
          </p:nvPr>
        </p:nvSpPr>
        <p:spPr>
          <a:xfrm>
            <a:off x="457200" y="981075"/>
            <a:ext cx="8229600" cy="719138"/>
          </a:xfrm>
          <a:ln/>
        </p:spPr>
        <p:txBody>
          <a:bodyPr>
            <a:normAutofit fontScale="90000"/>
          </a:bodyPr>
          <a:lstStyle/>
          <a:p>
            <a:pPr marL="0" indent="1588"/>
            <a:r>
              <a:rPr lang="en-GB" altLang="el-GR"/>
              <a:t/>
            </a:r>
            <a:br>
              <a:rPr lang="en-GB" altLang="el-GR"/>
            </a:br>
            <a:endParaRPr lang="en-GB" altLang="el-GR"/>
          </a:p>
        </p:txBody>
      </p:sp>
      <p:pic>
        <p:nvPicPr>
          <p:cNvPr id="84997" name="Picture 5" descr="bandeau nature">
            <a:extLst>
              <a:ext uri="{FF2B5EF4-FFF2-40B4-BE49-F238E27FC236}">
                <a16:creationId xmlns:a16="http://schemas.microsoft.com/office/drawing/2014/main" id="{55F80FE0-44C6-4C76-B903-6658D710E1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8913"/>
            <a:ext cx="9144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0" name="Picture 5" descr="C:\Users\fgalliou\Dropbox\F4F_DATA_ALL PARTNERS\LOGOS\logo F4F.jpg">
            <a:extLst>
              <a:ext uri="{FF2B5EF4-FFF2-40B4-BE49-F238E27FC236}">
                <a16:creationId xmlns:a16="http://schemas.microsoft.com/office/drawing/2014/main" id="{0B068970-7062-496B-85D5-5B21166968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188" y="188913"/>
            <a:ext cx="5984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txBox="1">
            <a:spLocks/>
          </p:cNvSpPr>
          <p:nvPr/>
        </p:nvSpPr>
        <p:spPr bwMode="auto">
          <a:xfrm>
            <a:off x="683568" y="2996952"/>
            <a:ext cx="8136904" cy="1287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endParaRPr lang="el-GR" altLang="el-GR" sz="2400" b="0" dirty="0">
              <a:solidFill>
                <a:srgbClr val="4D771F"/>
              </a:solidFill>
              <a:latin typeface="Tahoma" panose="020B0604030504040204" pitchFamily="34" charset="0"/>
              <a:cs typeface="Tahoma" panose="020B0604030504040204" pitchFamily="34" charset="0"/>
            </a:endParaRPr>
          </a:p>
        </p:txBody>
      </p:sp>
      <p:pic>
        <p:nvPicPr>
          <p:cNvPr id="11" name="Εικόνα 3" descr="esdak_(new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6212793"/>
            <a:ext cx="909323" cy="51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a:extLst>
              <a:ext uri="{FF2B5EF4-FFF2-40B4-BE49-F238E27FC236}">
                <a16:creationId xmlns:a16="http://schemas.microsoft.com/office/drawing/2014/main" id="{860E4E98-96CC-4A12-8A84-E7A5733AA6C5}"/>
              </a:ext>
            </a:extLst>
          </p:cNvPr>
          <p:cNvSpPr txBox="1">
            <a:spLocks/>
          </p:cNvSpPr>
          <p:nvPr/>
        </p:nvSpPr>
        <p:spPr bwMode="auto">
          <a:xfrm>
            <a:off x="683568" y="2152629"/>
            <a:ext cx="8393659" cy="936625"/>
          </a:xfrm>
          <a:prstGeom prst="rect">
            <a:avLst/>
          </a:prstGeom>
          <a:noFill/>
          <a:ln w="9525">
            <a:noFill/>
            <a:miter lim="800000"/>
            <a:headEnd/>
            <a:tailEnd/>
          </a:ln>
        </p:spPr>
        <p:txBody>
          <a:bodyPr anchor="ct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0">
              <a:defRPr/>
            </a:pPr>
            <a:r>
              <a:rPr lang="en-US" sz="2200" i="1" u="sng" dirty="0">
                <a:latin typeface="Tahoma" pitchFamily="34" charset="0"/>
                <a:ea typeface="Tahoma" pitchFamily="34" charset="0"/>
                <a:cs typeface="Tahoma" pitchFamily="34" charset="0"/>
              </a:rPr>
              <a:t>ACTION B.7.</a:t>
            </a:r>
            <a:r>
              <a:rPr lang="en-US" sz="2200" i="1" dirty="0">
                <a:latin typeface="Tahoma" pitchFamily="34" charset="0"/>
                <a:ea typeface="Tahoma" pitchFamily="34" charset="0"/>
                <a:cs typeface="Tahoma" pitchFamily="34" charset="0"/>
              </a:rPr>
              <a:t>: </a:t>
            </a:r>
            <a:r>
              <a:rPr lang="en-US" sz="2200" dirty="0">
                <a:latin typeface="Tahoma" pitchFamily="34" charset="0"/>
                <a:ea typeface="Tahoma" pitchFamily="34" charset="0"/>
                <a:cs typeface="Tahoma" pitchFamily="34" charset="0"/>
              </a:rPr>
              <a:t>Completing, Incorporating and </a:t>
            </a:r>
          </a:p>
          <a:p>
            <a:pPr marL="0" indent="0">
              <a:defRPr/>
            </a:pPr>
            <a:r>
              <a:rPr lang="en-US" sz="2200" dirty="0">
                <a:latin typeface="Tahoma" pitchFamily="34" charset="0"/>
                <a:ea typeface="Tahoma" pitchFamily="34" charset="0"/>
                <a:cs typeface="Tahoma" pitchFamily="34" charset="0"/>
              </a:rPr>
              <a:t>Evaluating the F4F Process as Part of the EU’s Wastes</a:t>
            </a:r>
          </a:p>
          <a:p>
            <a:pPr marL="0" indent="0">
              <a:defRPr/>
            </a:pPr>
            <a:r>
              <a:rPr lang="en-US" sz="2200" dirty="0">
                <a:latin typeface="Tahoma" pitchFamily="34" charset="0"/>
                <a:ea typeface="Tahoma" pitchFamily="34" charset="0"/>
                <a:cs typeface="Tahoma" pitchFamily="34" charset="0"/>
              </a:rPr>
              <a:t>Strategy and other Union Policies</a:t>
            </a:r>
            <a:endParaRPr lang="en-US" sz="2200" i="1" dirty="0">
              <a:latin typeface="Tahoma" pitchFamily="34" charset="0"/>
              <a:ea typeface="Tahoma" pitchFamily="34" charset="0"/>
              <a:cs typeface="Tahoma" pitchFamily="34" charset="0"/>
            </a:endParaRPr>
          </a:p>
          <a:p>
            <a:pPr marL="0" lvl="1" indent="1588" algn="just">
              <a:defRPr/>
            </a:pPr>
            <a:endParaRPr lang="en-GB" sz="1800" kern="0" dirty="0">
              <a:latin typeface="Tahoma" pitchFamily="34" charset="0"/>
              <a:ea typeface="Tahoma" pitchFamily="34" charset="0"/>
              <a:cs typeface="Tahoma" pitchFamily="34" charset="0"/>
            </a:endParaRPr>
          </a:p>
        </p:txBody>
      </p:sp>
      <p:sp>
        <p:nvSpPr>
          <p:cNvPr id="13" name="Content Placeholder 2">
            <a:extLst>
              <a:ext uri="{FF2B5EF4-FFF2-40B4-BE49-F238E27FC236}">
                <a16:creationId xmlns:a16="http://schemas.microsoft.com/office/drawing/2014/main" id="{25FBABCA-2B64-4575-89A5-77BBDC818577}"/>
              </a:ext>
            </a:extLst>
          </p:cNvPr>
          <p:cNvSpPr txBox="1">
            <a:spLocks/>
          </p:cNvSpPr>
          <p:nvPr/>
        </p:nvSpPr>
        <p:spPr bwMode="auto">
          <a:xfrm>
            <a:off x="2983733" y="3314894"/>
            <a:ext cx="5223173" cy="2214562"/>
          </a:xfrm>
          <a:prstGeom prst="rect">
            <a:avLst/>
          </a:prstGeom>
          <a:noFill/>
          <a:ln w="9525">
            <a:noFill/>
            <a:miter lim="800000"/>
            <a:headEnd/>
            <a:tailEnd/>
          </a:ln>
        </p:spPr>
        <p:txBody>
          <a:bodyPr/>
          <a:lstStyle/>
          <a:p>
            <a:pPr algn="just" eaLnBrk="0" hangingPunct="0">
              <a:spcBef>
                <a:spcPct val="20000"/>
              </a:spcBef>
              <a:defRPr/>
            </a:pPr>
            <a:r>
              <a:rPr lang="en-US" sz="2200" b="1" i="1" u="sng" dirty="0">
                <a:solidFill>
                  <a:srgbClr val="0F5494"/>
                </a:solidFill>
                <a:latin typeface="Tahoma" pitchFamily="34" charset="0"/>
                <a:ea typeface="Tahoma" pitchFamily="34" charset="0"/>
                <a:cs typeface="Tahoma" pitchFamily="34" charset="0"/>
              </a:rPr>
              <a:t>Main objective</a:t>
            </a:r>
            <a:r>
              <a:rPr lang="en-US" sz="2200" b="1" i="1" dirty="0">
                <a:solidFill>
                  <a:srgbClr val="0F5494"/>
                </a:solidFill>
                <a:latin typeface="Tahoma" pitchFamily="34" charset="0"/>
                <a:ea typeface="Tahoma" pitchFamily="34" charset="0"/>
                <a:cs typeface="Tahoma" pitchFamily="34" charset="0"/>
              </a:rPr>
              <a:t>:</a:t>
            </a:r>
            <a:r>
              <a:rPr lang="en-US" sz="2200" b="1" i="1" kern="0" dirty="0">
                <a:solidFill>
                  <a:srgbClr val="4D771F"/>
                </a:solidFill>
                <a:latin typeface="Tahoma" pitchFamily="34" charset="0"/>
                <a:ea typeface="Tahoma" pitchFamily="34" charset="0"/>
                <a:cs typeface="Tahoma" pitchFamily="34" charset="0"/>
              </a:rPr>
              <a:t> </a:t>
            </a:r>
          </a:p>
          <a:p>
            <a:pPr algn="just" eaLnBrk="0" hangingPunct="0">
              <a:spcBef>
                <a:spcPts val="0"/>
              </a:spcBef>
              <a:defRPr/>
            </a:pPr>
            <a:r>
              <a:rPr lang="en-US" sz="2200" kern="0" dirty="0">
                <a:solidFill>
                  <a:srgbClr val="4D771F"/>
                </a:solidFill>
                <a:latin typeface="Tahoma" pitchFamily="34" charset="0"/>
                <a:ea typeface="Tahoma" pitchFamily="34" charset="0"/>
                <a:cs typeface="Tahoma" pitchFamily="34" charset="0"/>
              </a:rPr>
              <a:t>Conducting a number of versatile activities for the evaluation of</a:t>
            </a:r>
          </a:p>
          <a:p>
            <a:pPr algn="just" eaLnBrk="0" hangingPunct="0">
              <a:spcBef>
                <a:spcPts val="0"/>
              </a:spcBef>
              <a:defRPr/>
            </a:pPr>
            <a:r>
              <a:rPr lang="en-US" sz="2200" kern="0" dirty="0">
                <a:solidFill>
                  <a:srgbClr val="4D771F"/>
                </a:solidFill>
                <a:latin typeface="Tahoma" pitchFamily="34" charset="0"/>
                <a:ea typeface="Tahoma" pitchFamily="34" charset="0"/>
                <a:cs typeface="Tahoma" pitchFamily="34" charset="0"/>
              </a:rPr>
              <a:t>the F4F potential as part of the: </a:t>
            </a:r>
          </a:p>
          <a:p>
            <a:pPr marL="623888" indent="-260350" algn="just" eaLnBrk="0" hangingPunct="0">
              <a:spcBef>
                <a:spcPts val="0"/>
              </a:spcBef>
              <a:buFont typeface="Wingdings" pitchFamily="2" charset="2"/>
              <a:buChar char="ü"/>
              <a:defRPr/>
            </a:pPr>
            <a:r>
              <a:rPr lang="en-US" sz="2200" kern="0" dirty="0">
                <a:solidFill>
                  <a:srgbClr val="4D771F"/>
                </a:solidFill>
                <a:latin typeface="Tahoma" pitchFamily="34" charset="0"/>
                <a:ea typeface="Tahoma" pitchFamily="34" charset="0"/>
                <a:cs typeface="Tahoma" pitchFamily="34" charset="0"/>
              </a:rPr>
              <a:t>Wastes Strategy of the EU</a:t>
            </a:r>
          </a:p>
          <a:p>
            <a:pPr marL="623888" indent="-260350" algn="just" eaLnBrk="0" hangingPunct="0">
              <a:spcBef>
                <a:spcPts val="0"/>
              </a:spcBef>
              <a:buFont typeface="Wingdings" pitchFamily="2" charset="2"/>
              <a:buChar char="ü"/>
              <a:defRPr/>
            </a:pPr>
            <a:r>
              <a:rPr lang="en-US" sz="2200" kern="0" dirty="0">
                <a:solidFill>
                  <a:srgbClr val="4D771F"/>
                </a:solidFill>
                <a:latin typeface="Tahoma" pitchFamily="34" charset="0"/>
                <a:ea typeface="Tahoma" pitchFamily="34" charset="0"/>
                <a:cs typeface="Tahoma" pitchFamily="34" charset="0"/>
              </a:rPr>
              <a:t>Other Union Policies</a:t>
            </a:r>
          </a:p>
          <a:p>
            <a:pPr marL="623888" indent="-260350" algn="just" eaLnBrk="0" hangingPunct="0">
              <a:spcBef>
                <a:spcPts val="0"/>
              </a:spcBef>
              <a:buFont typeface="Wingdings" pitchFamily="2" charset="2"/>
              <a:buChar char="ü"/>
              <a:defRPr/>
            </a:pPr>
            <a:r>
              <a:rPr lang="en-US" sz="2200" kern="0" dirty="0">
                <a:solidFill>
                  <a:srgbClr val="4D771F"/>
                </a:solidFill>
                <a:latin typeface="Tahoma" pitchFamily="34" charset="0"/>
                <a:ea typeface="Tahoma" pitchFamily="34" charset="0"/>
                <a:cs typeface="Tahoma" pitchFamily="34" charset="0"/>
              </a:rPr>
              <a:t>Resources Efficiency Roadmap </a:t>
            </a:r>
          </a:p>
          <a:p>
            <a:pPr marL="342900" indent="-342900" algn="just" eaLnBrk="0" hangingPunct="0">
              <a:spcBef>
                <a:spcPct val="20000"/>
              </a:spcBef>
              <a:defRPr/>
            </a:pPr>
            <a:endParaRPr lang="en-US" sz="2200" b="1" u="sng" kern="0" dirty="0">
              <a:solidFill>
                <a:srgbClr val="4D771F"/>
              </a:solidFill>
              <a:latin typeface="Tahoma" pitchFamily="34" charset="0"/>
              <a:ea typeface="Tahoma" pitchFamily="34" charset="0"/>
              <a:cs typeface="Tahoma" pitchFamily="34" charset="0"/>
            </a:endParaRPr>
          </a:p>
        </p:txBody>
      </p:sp>
      <p:pic>
        <p:nvPicPr>
          <p:cNvPr id="14" name="Picture 14" descr="Αποτέλεσμα εικόνας για european union flag">
            <a:extLst>
              <a:ext uri="{FF2B5EF4-FFF2-40B4-BE49-F238E27FC236}">
                <a16:creationId xmlns:a16="http://schemas.microsoft.com/office/drawing/2014/main" id="{9921A827-8ABA-4D62-8A56-86EAB2210D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832" y="3181557"/>
            <a:ext cx="3672407" cy="272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Ομάδα 14"/>
          <p:cNvGrpSpPr/>
          <p:nvPr/>
        </p:nvGrpSpPr>
        <p:grpSpPr>
          <a:xfrm>
            <a:off x="-256832" y="1016020"/>
            <a:ext cx="8358188" cy="713294"/>
            <a:chOff x="276568" y="1473220"/>
            <a:chExt cx="8358188" cy="713294"/>
          </a:xfrm>
        </p:grpSpPr>
        <p:sp>
          <p:nvSpPr>
            <p:cNvPr id="16" name="8 - Ορθογώνιο"/>
            <p:cNvSpPr>
              <a:spLocks noChangeArrowheads="1"/>
            </p:cNvSpPr>
            <p:nvPr/>
          </p:nvSpPr>
          <p:spPr bwMode="auto">
            <a:xfrm>
              <a:off x="276568" y="1534868"/>
              <a:ext cx="8358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l-GR" sz="2800" b="1" dirty="0">
                  <a:solidFill>
                    <a:srgbClr val="6C823A"/>
                  </a:solidFill>
                  <a:latin typeface="Tahoma" panose="020B0604030504040204" pitchFamily="34" charset="0"/>
                  <a:cs typeface="Tahoma" panose="020B0604030504040204" pitchFamily="34" charset="0"/>
                </a:rPr>
                <a:t>The</a:t>
              </a:r>
              <a:r>
                <a:rPr lang="el-GR" altLang="el-GR" sz="2800" b="1" dirty="0">
                  <a:solidFill>
                    <a:srgbClr val="6C823A"/>
                  </a:solidFill>
                  <a:latin typeface="Tahoma" panose="020B0604030504040204" pitchFamily="34" charset="0"/>
                  <a:cs typeface="Tahoma" panose="020B0604030504040204" pitchFamily="34" charset="0"/>
                </a:rPr>
                <a:t> </a:t>
              </a:r>
              <a:r>
                <a:rPr lang="en-US" altLang="el-GR" sz="2800" b="1" dirty="0">
                  <a:solidFill>
                    <a:srgbClr val="6C823A"/>
                  </a:solidFill>
                  <a:latin typeface="Tahoma" panose="020B0604030504040204" pitchFamily="34" charset="0"/>
                  <a:cs typeface="Tahoma" panose="020B0604030504040204" pitchFamily="34" charset="0"/>
                </a:rPr>
                <a:t> </a:t>
              </a:r>
              <a:r>
                <a:rPr lang="el-GR" altLang="el-GR" sz="2800" b="1" dirty="0">
                  <a:solidFill>
                    <a:srgbClr val="6C823A"/>
                  </a:solidFill>
                  <a:latin typeface="Tahoma" panose="020B0604030504040204" pitchFamily="34" charset="0"/>
                  <a:cs typeface="Tahoma" panose="020B0604030504040204" pitchFamily="34" charset="0"/>
                </a:rPr>
                <a:t>       </a:t>
              </a:r>
              <a:r>
                <a:rPr lang="en-US" altLang="el-GR" sz="2800" b="1" dirty="0" smtClean="0">
                  <a:solidFill>
                    <a:srgbClr val="6C823A"/>
                  </a:solidFill>
                  <a:latin typeface="Tahoma" panose="020B0604030504040204" pitchFamily="34" charset="0"/>
                  <a:cs typeface="Tahoma" panose="020B0604030504040204" pitchFamily="34" charset="0"/>
                </a:rPr>
                <a:t>Life </a:t>
              </a:r>
              <a:r>
                <a:rPr lang="en-US" altLang="el-GR" sz="2800" b="1" dirty="0">
                  <a:solidFill>
                    <a:srgbClr val="6C823A"/>
                  </a:solidFill>
                  <a:latin typeface="Tahoma" panose="020B0604030504040204" pitchFamily="34" charset="0"/>
                  <a:cs typeface="Tahoma" panose="020B0604030504040204" pitchFamily="34" charset="0"/>
                </a:rPr>
                <a:t>Project</a:t>
              </a:r>
              <a:endParaRPr lang="el-GR" altLang="el-GR" sz="2800" b="1" dirty="0">
                <a:solidFill>
                  <a:srgbClr val="6C823A"/>
                </a:solidFill>
                <a:latin typeface="Tahoma" panose="020B0604030504040204" pitchFamily="34" charset="0"/>
                <a:cs typeface="Tahoma" panose="020B0604030504040204" pitchFamily="34" charset="0"/>
              </a:endParaRPr>
            </a:p>
          </p:txBody>
        </p:sp>
        <p:pic>
          <p:nvPicPr>
            <p:cNvPr id="17" name="Εικόνα 16"/>
            <p:cNvPicPr>
              <a:picLocks noChangeAspect="1"/>
            </p:cNvPicPr>
            <p:nvPr/>
          </p:nvPicPr>
          <p:blipFill>
            <a:blip r:embed="rId7"/>
            <a:stretch>
              <a:fillRect/>
            </a:stretch>
          </p:blipFill>
          <p:spPr>
            <a:xfrm>
              <a:off x="3389627" y="1473220"/>
              <a:ext cx="713294" cy="713294"/>
            </a:xfrm>
            <a:prstGeom prst="rect">
              <a:avLst/>
            </a:prstGeom>
          </p:spPr>
        </p:pic>
      </p:grpSp>
    </p:spTree>
    <p:extLst>
      <p:ext uri="{BB962C8B-B14F-4D97-AF65-F5344CB8AC3E}">
        <p14:creationId xmlns:p14="http://schemas.microsoft.com/office/powerpoint/2010/main" val="264646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descr="bandeau nature">
            <a:extLst>
              <a:ext uri="{FF2B5EF4-FFF2-40B4-BE49-F238E27FC236}">
                <a16:creationId xmlns:a16="http://schemas.microsoft.com/office/drawing/2014/main" id="{AF542655-5B77-4FC1-B1A5-D2358E8A30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8913"/>
            <a:ext cx="9144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5" descr="C:\Users\fgalliou\Dropbox\F4F_DATA_ALL PARTNERS\LOGOS\logo F4F.jpg">
            <a:extLst>
              <a:ext uri="{FF2B5EF4-FFF2-40B4-BE49-F238E27FC236}">
                <a16:creationId xmlns:a16="http://schemas.microsoft.com/office/drawing/2014/main" id="{C10A96A8-1EB4-4498-901F-FB59B9DA988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188" y="188913"/>
            <a:ext cx="5984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Εικόνα 3" descr="esdak_(new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6212793"/>
            <a:ext cx="909323" cy="51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1" descr="Αποτέλεσμα εικόνας για food was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057395"/>
            <a:ext cx="2195736" cy="1497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 descr="Αποτέλεσμα εικόνας για ca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3728" y="3416987"/>
            <a:ext cx="1042168" cy="1337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8 - Ορθογώνιο"/>
          <p:cNvSpPr>
            <a:spLocks noChangeArrowheads="1"/>
          </p:cNvSpPr>
          <p:nvPr/>
        </p:nvSpPr>
        <p:spPr bwMode="auto">
          <a:xfrm>
            <a:off x="245397" y="1221629"/>
            <a:ext cx="8358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l-GR" sz="2800" b="1" i="0" u="none" strike="noStrike" kern="1200" cap="none" spc="0" normalizeH="0" baseline="0" noProof="0" dirty="0">
                <a:ln>
                  <a:noFill/>
                </a:ln>
                <a:solidFill>
                  <a:srgbClr val="6C823A"/>
                </a:solidFill>
                <a:effectLst/>
                <a:uLnTx/>
                <a:uFillTx/>
                <a:latin typeface="Tahoma" panose="020B0604030504040204" pitchFamily="34" charset="0"/>
                <a:ea typeface="+mn-ea"/>
                <a:cs typeface="Tahoma" panose="020B0604030504040204" pitchFamily="34" charset="0"/>
              </a:rPr>
              <a:t>The</a:t>
            </a:r>
            <a:r>
              <a:rPr kumimoji="0" lang="el-GR" altLang="el-GR" sz="2800" b="1" i="0" u="none" strike="noStrike" kern="1200" cap="none" spc="0" normalizeH="0" baseline="0" noProof="0" dirty="0">
                <a:ln>
                  <a:noFill/>
                </a:ln>
                <a:solidFill>
                  <a:srgbClr val="6C823A"/>
                </a:solidFill>
                <a:effectLst/>
                <a:uLnTx/>
                <a:uFillTx/>
                <a:latin typeface="Tahoma" panose="020B0604030504040204" pitchFamily="34" charset="0"/>
                <a:ea typeface="+mn-ea"/>
                <a:cs typeface="Tahoma" panose="020B0604030504040204" pitchFamily="34" charset="0"/>
              </a:rPr>
              <a:t> </a:t>
            </a:r>
            <a:r>
              <a:rPr kumimoji="0" lang="en-US" altLang="el-GR" sz="2800" b="1" i="0" u="none" strike="noStrike" kern="1200" cap="none" spc="0" normalizeH="0" baseline="0" noProof="0" dirty="0">
                <a:ln>
                  <a:noFill/>
                </a:ln>
                <a:solidFill>
                  <a:srgbClr val="6C823A"/>
                </a:solidFill>
                <a:effectLst/>
                <a:uLnTx/>
                <a:uFillTx/>
                <a:latin typeface="Tahoma" panose="020B0604030504040204" pitchFamily="34" charset="0"/>
                <a:ea typeface="+mn-ea"/>
                <a:cs typeface="Tahoma" panose="020B0604030504040204" pitchFamily="34" charset="0"/>
              </a:rPr>
              <a:t> </a:t>
            </a:r>
            <a:r>
              <a:rPr kumimoji="0" lang="el-GR" altLang="el-GR" sz="2800" b="1" i="0" u="none" strike="noStrike" kern="1200" cap="none" spc="0" normalizeH="0" baseline="0" noProof="0" dirty="0">
                <a:ln>
                  <a:noFill/>
                </a:ln>
                <a:solidFill>
                  <a:srgbClr val="6C823A"/>
                </a:solidFill>
                <a:effectLst/>
                <a:uLnTx/>
                <a:uFillTx/>
                <a:latin typeface="Tahoma" panose="020B0604030504040204" pitchFamily="34" charset="0"/>
                <a:ea typeface="+mn-ea"/>
                <a:cs typeface="Tahoma" panose="020B0604030504040204" pitchFamily="34" charset="0"/>
              </a:rPr>
              <a:t>        </a:t>
            </a:r>
            <a:r>
              <a:rPr kumimoji="0" lang="en-US" altLang="el-GR" sz="2800" b="1" i="0" u="none" strike="noStrike" kern="1200" cap="none" spc="0" normalizeH="0" baseline="0" noProof="0" dirty="0">
                <a:ln>
                  <a:noFill/>
                </a:ln>
                <a:solidFill>
                  <a:srgbClr val="6C823A"/>
                </a:solidFill>
                <a:effectLst/>
                <a:uLnTx/>
                <a:uFillTx/>
                <a:latin typeface="Tahoma" panose="020B0604030504040204" pitchFamily="34" charset="0"/>
                <a:ea typeface="+mn-ea"/>
                <a:cs typeface="Tahoma" panose="020B0604030504040204" pitchFamily="34" charset="0"/>
              </a:rPr>
              <a:t>Life Project:</a:t>
            </a:r>
            <a:r>
              <a:rPr kumimoji="0" lang="el-GR" altLang="el-GR" sz="2800" b="1" i="0" u="none" strike="noStrike" kern="1200" cap="none" spc="0" normalizeH="0" baseline="0" noProof="0" dirty="0">
                <a:ln>
                  <a:noFill/>
                </a:ln>
                <a:solidFill>
                  <a:srgbClr val="6C823A"/>
                </a:solidFill>
                <a:effectLst/>
                <a:uLnTx/>
                <a:uFillTx/>
                <a:latin typeface="Tahoma" panose="020B0604030504040204" pitchFamily="34" charset="0"/>
                <a:ea typeface="+mn-ea"/>
                <a:cs typeface="Tahoma" panose="020B0604030504040204" pitchFamily="34" charset="0"/>
              </a:rPr>
              <a:t> Στόχος</a:t>
            </a:r>
          </a:p>
        </p:txBody>
      </p:sp>
      <p:pic>
        <p:nvPicPr>
          <p:cNvPr id="19"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5776" y="1019222"/>
            <a:ext cx="928687"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7" descr="Αποτέλεσμα εικόνας για dog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066" y="3873159"/>
            <a:ext cx="13795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ÎÏÎ¿ÏÎ­Î»ÎµÏÎ¼Î± ÎµÎ¹ÎºÏÎ½Î±Ï Î³Î¹Î± chicken phot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5768" y="5008104"/>
            <a:ext cx="1121781" cy="11359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ÎÏÎ¿ÏÎ­Î»ÎµÏÎ¼Î± ÎµÎ¹ÎºÏÎ½Î±Ï Î³Î¹Î± pig photo"/>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2351446" y="5097368"/>
            <a:ext cx="1628899" cy="137072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4">
            <a:extLst>
              <a:ext uri="{FF2B5EF4-FFF2-40B4-BE49-F238E27FC236}">
                <a16:creationId xmlns:a16="http://schemas.microsoft.com/office/drawing/2014/main" id="{61BF4C95-9B83-4E04-901E-310F6C8E0E1B}"/>
              </a:ext>
            </a:extLst>
          </p:cNvPr>
          <p:cNvSpPr>
            <a:spLocks noChangeArrowheads="1"/>
          </p:cNvSpPr>
          <p:nvPr/>
        </p:nvSpPr>
        <p:spPr bwMode="auto">
          <a:xfrm>
            <a:off x="3656387" y="2088436"/>
            <a:ext cx="4744663" cy="3416320"/>
          </a:xfrm>
          <a:prstGeom prst="rect">
            <a:avLst/>
          </a:prstGeom>
          <a:noFill/>
          <a:ln>
            <a:noFill/>
          </a:ln>
        </p:spPr>
        <p:txBody>
          <a:bodyPr wrap="square">
            <a:spAutoFit/>
          </a:bodyPr>
          <a:lstStyle>
            <a:lvl1pPr eaLnBrk="0" hangingPunct="0">
              <a:defRPr sz="2400">
                <a:solidFill>
                  <a:schemeClr val="tx1"/>
                </a:solidFill>
                <a:latin typeface="Trebuchet MS" pitchFamily="-109" charset="0"/>
                <a:ea typeface="ＭＳ Ｐゴシック" pitchFamily="-109" charset="-128"/>
              </a:defRPr>
            </a:lvl1pPr>
            <a:lvl2pPr marL="742950" indent="-285750" eaLnBrk="0" hangingPunct="0">
              <a:defRPr sz="2400">
                <a:solidFill>
                  <a:schemeClr val="tx1"/>
                </a:solidFill>
                <a:latin typeface="Trebuchet MS" pitchFamily="-109" charset="0"/>
                <a:ea typeface="ＭＳ Ｐゴシック" pitchFamily="-109" charset="-128"/>
              </a:defRPr>
            </a:lvl2pPr>
            <a:lvl3pPr marL="1143000" indent="-228600" eaLnBrk="0" hangingPunct="0">
              <a:defRPr sz="2400">
                <a:solidFill>
                  <a:schemeClr val="tx1"/>
                </a:solidFill>
                <a:latin typeface="Trebuchet MS" pitchFamily="-109" charset="0"/>
                <a:ea typeface="ＭＳ Ｐゴシック" pitchFamily="-109" charset="-128"/>
              </a:defRPr>
            </a:lvl3pPr>
            <a:lvl4pPr marL="1600200" indent="-228600" eaLnBrk="0" hangingPunct="0">
              <a:defRPr sz="2400">
                <a:solidFill>
                  <a:schemeClr val="tx1"/>
                </a:solidFill>
                <a:latin typeface="Trebuchet MS" pitchFamily="-109" charset="0"/>
                <a:ea typeface="ＭＳ Ｐゴシック" pitchFamily="-109" charset="-128"/>
              </a:defRPr>
            </a:lvl4pPr>
            <a:lvl5pPr marL="2057400" indent="-228600" eaLnBrk="0" hangingPunct="0">
              <a:defRPr sz="2400">
                <a:solidFill>
                  <a:schemeClr val="tx1"/>
                </a:solidFill>
                <a:latin typeface="Trebuchet MS" pitchFamily="-109" charset="0"/>
                <a:ea typeface="ＭＳ Ｐゴシック" pitchFamily="-109" charset="-128"/>
              </a:defRPr>
            </a:lvl5pPr>
            <a:lvl6pPr marL="2514600" indent="-228600" eaLnBrk="0" fontAlgn="base" hangingPunct="0">
              <a:spcBef>
                <a:spcPct val="0"/>
              </a:spcBef>
              <a:spcAft>
                <a:spcPct val="0"/>
              </a:spcAft>
              <a:defRPr sz="2400">
                <a:solidFill>
                  <a:schemeClr val="tx1"/>
                </a:solidFill>
                <a:latin typeface="Trebuchet MS" pitchFamily="-109" charset="0"/>
                <a:ea typeface="ＭＳ Ｐゴシック" pitchFamily="-109" charset="-128"/>
              </a:defRPr>
            </a:lvl6pPr>
            <a:lvl7pPr marL="2971800" indent="-228600" eaLnBrk="0" fontAlgn="base" hangingPunct="0">
              <a:spcBef>
                <a:spcPct val="0"/>
              </a:spcBef>
              <a:spcAft>
                <a:spcPct val="0"/>
              </a:spcAft>
              <a:defRPr sz="2400">
                <a:solidFill>
                  <a:schemeClr val="tx1"/>
                </a:solidFill>
                <a:latin typeface="Trebuchet MS" pitchFamily="-109" charset="0"/>
                <a:ea typeface="ＭＳ Ｐゴシック" pitchFamily="-109" charset="-128"/>
              </a:defRPr>
            </a:lvl7pPr>
            <a:lvl8pPr marL="3429000" indent="-228600" eaLnBrk="0" fontAlgn="base" hangingPunct="0">
              <a:spcBef>
                <a:spcPct val="0"/>
              </a:spcBef>
              <a:spcAft>
                <a:spcPct val="0"/>
              </a:spcAft>
              <a:defRPr sz="2400">
                <a:solidFill>
                  <a:schemeClr val="tx1"/>
                </a:solidFill>
                <a:latin typeface="Trebuchet MS" pitchFamily="-109" charset="0"/>
                <a:ea typeface="ＭＳ Ｐゴシック" pitchFamily="-109" charset="-128"/>
              </a:defRPr>
            </a:lvl8pPr>
            <a:lvl9pPr marL="3886200" indent="-228600" eaLnBrk="0" fontAlgn="base" hangingPunct="0">
              <a:spcBef>
                <a:spcPct val="0"/>
              </a:spcBef>
              <a:spcAft>
                <a:spcPct val="0"/>
              </a:spcAft>
              <a:defRPr sz="2400">
                <a:solidFill>
                  <a:schemeClr val="tx1"/>
                </a:solidFill>
                <a:latin typeface="Trebuchet MS" pitchFamily="-109" charset="0"/>
                <a:ea typeface="ＭＳ Ｐゴシック" pitchFamily="-109" charset="-128"/>
              </a:defRPr>
            </a:lvl9pPr>
          </a:lstStyle>
          <a:p>
            <a:pPr marL="622300" marR="0" lvl="0" indent="-355600" algn="ctr" defTabSz="914400" rtl="0" eaLnBrk="0" fontAlgn="base" latinLnBrk="0" hangingPunct="0">
              <a:lnSpc>
                <a:spcPct val="100000"/>
              </a:lnSpc>
              <a:spcBef>
                <a:spcPct val="0"/>
              </a:spcBef>
              <a:spcAft>
                <a:spcPct val="0"/>
              </a:spcAft>
              <a:buClrTx/>
              <a:buSzTx/>
              <a:buFontTx/>
              <a:buNone/>
              <a:tabLst/>
              <a:defRPr/>
            </a:pPr>
            <a:r>
              <a:rPr kumimoji="0" lang="en-US" sz="2400" i="0" u="none" strike="noStrike" kern="1200" cap="none" spc="0" normalizeH="0" baseline="0" noProof="0" dirty="0">
                <a:ln>
                  <a:noFill/>
                </a:ln>
                <a:solidFill>
                  <a:srgbClr val="336699"/>
                </a:solidFill>
                <a:effectLst/>
                <a:uLnTx/>
                <a:uFillTx/>
                <a:latin typeface="Tahoma" panose="020B0604030504040204" pitchFamily="34" charset="0"/>
                <a:ea typeface="Tahoma" panose="020B0604030504040204" pitchFamily="34" charset="0"/>
                <a:cs typeface="Tahoma" panose="020B0604030504040204" pitchFamily="34" charset="0"/>
              </a:rPr>
              <a:t>To evaluate an innovative, simple technology that allows the safe transformation of source separated food wastes into animal feed by the use of an </a:t>
            </a:r>
          </a:p>
          <a:p>
            <a:pPr marL="622300" marR="0" lvl="0" indent="-355600" algn="ctr" defTabSz="914400" rtl="0" eaLnBrk="0" fontAlgn="base" latinLnBrk="0" hangingPunct="0">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CC9900"/>
                </a:solidFill>
                <a:effectLst/>
                <a:uLnTx/>
                <a:uFillTx/>
                <a:latin typeface="Tahoma" panose="020B0604030504040204" pitchFamily="34" charset="0"/>
                <a:ea typeface="Tahoma" panose="020B0604030504040204" pitchFamily="34" charset="0"/>
                <a:cs typeface="Tahoma" panose="020B0604030504040204" pitchFamily="34" charset="0"/>
              </a:rPr>
              <a:t>altered solar drying</a:t>
            </a:r>
          </a:p>
          <a:p>
            <a:pPr marL="622300" marR="0" lvl="0" indent="-355600" algn="ctr" defTabSz="914400" rtl="0" eaLnBrk="0" fontAlgn="base" latinLnBrk="0" hangingPunct="0">
              <a:lnSpc>
                <a:spcPct val="100000"/>
              </a:lnSpc>
              <a:spcBef>
                <a:spcPct val="0"/>
              </a:spcBef>
              <a:spcAft>
                <a:spcPct val="0"/>
              </a:spcAft>
              <a:buClrTx/>
              <a:buSzTx/>
              <a:buFontTx/>
              <a:buNone/>
              <a:tabLst/>
              <a:defRPr/>
            </a:pPr>
            <a:r>
              <a:rPr kumimoji="0" lang="en-US" sz="2400" i="0" u="none" strike="noStrike" kern="1200" cap="none" spc="0" normalizeH="0" baseline="0" noProof="0" dirty="0">
                <a:ln>
                  <a:noFill/>
                </a:ln>
                <a:solidFill>
                  <a:srgbClr val="CC99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i="0" u="none" strike="noStrike" kern="1200" cap="none" spc="0" normalizeH="0" baseline="0" noProof="0" dirty="0">
                <a:ln>
                  <a:noFill/>
                </a:ln>
                <a:solidFill>
                  <a:srgbClr val="336699"/>
                </a:solidFill>
                <a:effectLst/>
                <a:uLnTx/>
                <a:uFillTx/>
                <a:latin typeface="Tahoma" panose="020B0604030504040204" pitchFamily="34" charset="0"/>
                <a:ea typeface="Tahoma" panose="020B0604030504040204" pitchFamily="34" charset="0"/>
                <a:cs typeface="Tahoma" panose="020B0604030504040204" pitchFamily="34" charset="0"/>
              </a:rPr>
              <a:t>process.</a:t>
            </a:r>
            <a:endParaRPr kumimoji="0" lang="en-US" sz="2400" i="1" u="none" strike="noStrike" kern="1200" cap="none" spc="0" normalizeH="0" baseline="0" noProof="0" dirty="0">
              <a:ln>
                <a:noFill/>
              </a:ln>
              <a:solidFill>
                <a:srgbClr val="336699"/>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CC99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1200" cap="none" spc="0" normalizeH="0" baseline="0" noProof="0" dirty="0">
                <a:ln>
                  <a:noFill/>
                </a:ln>
                <a:solidFill>
                  <a:srgbClr val="336699"/>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fr-BE" altLang="en-US" sz="2400" b="1" i="0" u="none" strike="noStrike" kern="1200" cap="none" spc="0" normalizeH="0" baseline="0" noProof="0" dirty="0">
              <a:ln>
                <a:noFill/>
              </a:ln>
              <a:solidFill>
                <a:srgbClr val="336699"/>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90313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5" name="Picture 5" descr="bandeau nature">
            <a:extLst>
              <a:ext uri="{FF2B5EF4-FFF2-40B4-BE49-F238E27FC236}">
                <a16:creationId xmlns:a16="http://schemas.microsoft.com/office/drawing/2014/main" id="{FF3EFCB8-789B-48C3-824E-BB167B7DD4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8913"/>
            <a:ext cx="9144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7" name="Picture 5" descr="C:\Users\fgalliou\Dropbox\F4F_DATA_ALL PARTNERS\LOGOS\logo F4F.jpg">
            <a:extLst>
              <a:ext uri="{FF2B5EF4-FFF2-40B4-BE49-F238E27FC236}">
                <a16:creationId xmlns:a16="http://schemas.microsoft.com/office/drawing/2014/main" id="{F745F685-9EA6-49B3-AB32-B63D1FB024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188" y="188913"/>
            <a:ext cx="5984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8" name="Picture 9" descr="C:\Users\fgalliou\Documents\TEI\2. F4F_LIFE15 ENVGR000257\LIFE\7. Partners logos\FUB.png">
            <a:extLst>
              <a:ext uri="{FF2B5EF4-FFF2-40B4-BE49-F238E27FC236}">
                <a16:creationId xmlns:a16="http://schemas.microsoft.com/office/drawing/2014/main" id="{28BDF424-6256-4BF0-B357-496ABF00570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5138" y="5229225"/>
            <a:ext cx="2359025"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9" name="Picture 10" descr="C:\Users\fgalliou\Documents\TEI\2. F4F_LIFE15 ENVGR000257\LIFE\7. Partners logos\Harokopio.png">
            <a:extLst>
              <a:ext uri="{FF2B5EF4-FFF2-40B4-BE49-F238E27FC236}">
                <a16:creationId xmlns:a16="http://schemas.microsoft.com/office/drawing/2014/main" id="{431A4475-5CCD-438B-8C55-EE816793013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56135" y="4906402"/>
            <a:ext cx="1181543" cy="113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801" name="Picture 9" descr="C:\Users\fgalliou\Documents\TEI\2. F4F_LIFE15 ENVGR000257\LIFE\7. Partners logos\AUA.png">
            <a:extLst>
              <a:ext uri="{FF2B5EF4-FFF2-40B4-BE49-F238E27FC236}">
                <a16:creationId xmlns:a16="http://schemas.microsoft.com/office/drawing/2014/main" id="{BD1CE870-CB85-489E-BFBE-6AAFC232765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0813" y="5301208"/>
            <a:ext cx="6048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802" name="Picture 10" descr="C:\Users\fgalliou\Documents\TEI\2. F4F_LIFE15 ENVGR000257\LIFE\7. Partners logos\geoponiko2.png">
            <a:extLst>
              <a:ext uri="{FF2B5EF4-FFF2-40B4-BE49-F238E27FC236}">
                <a16:creationId xmlns:a16="http://schemas.microsoft.com/office/drawing/2014/main" id="{91424420-3920-402F-8D2D-8CA72D35081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0725" y="5378227"/>
            <a:ext cx="21955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803" name="Picture 11">
            <a:extLst>
              <a:ext uri="{FF2B5EF4-FFF2-40B4-BE49-F238E27FC236}">
                <a16:creationId xmlns:a16="http://schemas.microsoft.com/office/drawing/2014/main" id="{0B4E904A-4780-41EC-81D7-C71A99EF62E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19475" y="3429000"/>
            <a:ext cx="2047875" cy="1219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 name="8 - Ορθογώνιο"/>
          <p:cNvSpPr/>
          <p:nvPr/>
        </p:nvSpPr>
        <p:spPr>
          <a:xfrm>
            <a:off x="720725" y="1078393"/>
            <a:ext cx="7429500" cy="646112"/>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6C823A"/>
                </a:solidFill>
                <a:effectLst/>
                <a:uLnTx/>
                <a:uFillTx/>
                <a:latin typeface="Verdana"/>
                <a:ea typeface="+mn-ea"/>
                <a:cs typeface="Arial" panose="020B0604020202020204" pitchFamily="34" charset="0"/>
              </a:rPr>
              <a:t>The</a:t>
            </a:r>
            <a:r>
              <a:rPr kumimoji="0" lang="el-GR" sz="3600" b="1" i="0" u="none" strike="noStrike" kern="1200" cap="none" spc="0" normalizeH="0" baseline="0" noProof="0" dirty="0">
                <a:ln>
                  <a:noFill/>
                </a:ln>
                <a:solidFill>
                  <a:srgbClr val="6C823A"/>
                </a:solidFill>
                <a:effectLst/>
                <a:uLnTx/>
                <a:uFillTx/>
                <a:latin typeface="Verdana"/>
                <a:ea typeface="+mn-ea"/>
                <a:cs typeface="Arial" panose="020B0604020202020204" pitchFamily="34" charset="0"/>
              </a:rPr>
              <a:t> </a:t>
            </a:r>
            <a:r>
              <a:rPr kumimoji="0" lang="en-US" sz="3600" b="1" i="0" u="none" strike="noStrike" kern="1200" cap="none" spc="0" normalizeH="0" baseline="0" noProof="0" dirty="0">
                <a:ln>
                  <a:noFill/>
                </a:ln>
                <a:solidFill>
                  <a:srgbClr val="6C823A"/>
                </a:solidFill>
                <a:effectLst/>
                <a:uLnTx/>
                <a:uFillTx/>
                <a:latin typeface="Verdana"/>
                <a:ea typeface="+mn-ea"/>
                <a:cs typeface="Arial" panose="020B0604020202020204" pitchFamily="34" charset="0"/>
              </a:rPr>
              <a:t> </a:t>
            </a:r>
            <a:r>
              <a:rPr kumimoji="0" lang="el-GR" sz="3600" b="1" i="0" u="none" strike="noStrike" kern="1200" cap="none" spc="0" normalizeH="0" baseline="0" noProof="0" dirty="0">
                <a:ln>
                  <a:noFill/>
                </a:ln>
                <a:solidFill>
                  <a:srgbClr val="6C823A"/>
                </a:solidFill>
                <a:effectLst/>
                <a:uLnTx/>
                <a:uFillTx/>
                <a:latin typeface="Verdana"/>
                <a:ea typeface="+mn-ea"/>
                <a:cs typeface="Arial" panose="020B0604020202020204" pitchFamily="34" charset="0"/>
              </a:rPr>
              <a:t>       </a:t>
            </a:r>
            <a:r>
              <a:rPr kumimoji="0" lang="en-US" sz="3600" b="1" i="0" u="none" strike="noStrike" kern="1200" cap="none" spc="0" normalizeH="0" baseline="0" noProof="0" dirty="0">
                <a:ln>
                  <a:noFill/>
                </a:ln>
                <a:solidFill>
                  <a:srgbClr val="6C823A"/>
                </a:solidFill>
                <a:effectLst/>
                <a:uLnTx/>
                <a:uFillTx/>
                <a:latin typeface="Verdana"/>
                <a:ea typeface="+mn-ea"/>
                <a:cs typeface="Arial" panose="020B0604020202020204" pitchFamily="34" charset="0"/>
              </a:rPr>
              <a:t>Life Project </a:t>
            </a:r>
            <a:endParaRPr kumimoji="0" lang="el-GR" sz="3600" b="1" i="0" u="none" strike="noStrike" kern="1200" cap="none" spc="0" normalizeH="0" baseline="0" noProof="0" dirty="0">
              <a:ln>
                <a:noFill/>
              </a:ln>
              <a:solidFill>
                <a:srgbClr val="6C823A"/>
              </a:solidFill>
              <a:effectLst/>
              <a:uLnTx/>
              <a:uFillTx/>
              <a:latin typeface="Verdana"/>
              <a:ea typeface="+mn-ea"/>
              <a:cs typeface="Arial" panose="020B0604020202020204" pitchFamily="34" charset="0"/>
            </a:endParaRPr>
          </a:p>
        </p:txBody>
      </p:sp>
      <p:pic>
        <p:nvPicPr>
          <p:cNvPr id="14"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16238" y="796925"/>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0 - Ορθογώνιο"/>
          <p:cNvSpPr>
            <a:spLocks noChangeArrowheads="1"/>
          </p:cNvSpPr>
          <p:nvPr/>
        </p:nvSpPr>
        <p:spPr bwMode="auto">
          <a:xfrm>
            <a:off x="1400175" y="2199311"/>
            <a:ext cx="821451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23900" indent="-3683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5560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l-GR" sz="2000" b="1" i="0" u="none" strike="noStrike" kern="1200" cap="none" spc="0" normalizeH="0" baseline="0" noProof="0" dirty="0">
              <a:ln>
                <a:noFill/>
              </a:ln>
              <a:solidFill>
                <a:srgbClr val="0070C0"/>
              </a:solidFill>
              <a:effectLst/>
              <a:uLnTx/>
              <a:uFillTx/>
              <a:latin typeface="Tahoma" panose="020B0604030504040204" pitchFamily="34" charset="0"/>
              <a:ea typeface="+mn-ea"/>
              <a:cs typeface="Tahoma" panose="020B0604030504040204" pitchFamily="34" charset="0"/>
            </a:endParaRPr>
          </a:p>
          <a:p>
            <a:pPr marL="355600" marR="0" lvl="0" indent="-355600" algn="l" defTabSz="914400" rtl="0" eaLnBrk="1" fontAlgn="base" latinLnBrk="0" hangingPunct="1">
              <a:lnSpc>
                <a:spcPct val="100000"/>
              </a:lnSpc>
              <a:spcBef>
                <a:spcPct val="0"/>
              </a:spcBef>
              <a:spcAft>
                <a:spcPct val="0"/>
              </a:spcAft>
              <a:buClrTx/>
              <a:buSzTx/>
              <a:buFontTx/>
              <a:buNone/>
              <a:tabLst/>
              <a:defRPr/>
            </a:pPr>
            <a:r>
              <a:rPr kumimoji="0" lang="en-US" altLang="el-GR" sz="2000" b="1" i="0" u="none" strike="noStrike" kern="1200" cap="none" spc="0" normalizeH="0" baseline="0" noProof="0" dirty="0">
                <a:ln>
                  <a:noFill/>
                </a:ln>
                <a:solidFill>
                  <a:srgbClr val="0070C0"/>
                </a:solidFill>
                <a:effectLst/>
                <a:uLnTx/>
                <a:uFillTx/>
                <a:latin typeface="Tahoma" panose="020B0604030504040204" pitchFamily="34" charset="0"/>
                <a:ea typeface="+mn-ea"/>
                <a:cs typeface="Tahoma" panose="020B0604030504040204" pitchFamily="34" charset="0"/>
              </a:rPr>
              <a:t>Website</a:t>
            </a:r>
            <a:r>
              <a:rPr kumimoji="0" lang="el-GR" altLang="el-GR" sz="2000" b="1" i="0" u="none" strike="noStrike" kern="1200" cap="none" spc="0" normalizeH="0" baseline="0" noProof="0" dirty="0">
                <a:ln>
                  <a:noFill/>
                </a:ln>
                <a:solidFill>
                  <a:srgbClr val="0070C0"/>
                </a:solidFill>
                <a:effectLst/>
                <a:uLnTx/>
                <a:uFillTx/>
                <a:latin typeface="Tahoma" panose="020B0604030504040204" pitchFamily="34" charset="0"/>
                <a:ea typeface="+mn-ea"/>
                <a:cs typeface="Tahoma" panose="020B0604030504040204" pitchFamily="34" charset="0"/>
              </a:rPr>
              <a:t>: </a:t>
            </a:r>
            <a:r>
              <a:rPr kumimoji="0" lang="en-US" altLang="el-GR" sz="2000" b="1" i="0" u="none" strike="noStrike" kern="1200" cap="none" spc="0" normalizeH="0" baseline="0" noProof="0" dirty="0">
                <a:ln>
                  <a:noFill/>
                </a:ln>
                <a:solidFill>
                  <a:srgbClr val="0070C0"/>
                </a:solidFill>
                <a:effectLst/>
                <a:uLnTx/>
                <a:uFillTx/>
                <a:latin typeface="Tahoma" panose="020B0604030504040204" pitchFamily="34" charset="0"/>
                <a:ea typeface="+mn-ea"/>
                <a:cs typeface="Tahoma" panose="020B0604030504040204" pitchFamily="34" charset="0"/>
                <a:hlinkClick r:id="rId11"/>
              </a:rPr>
              <a:t>https://</a:t>
            </a:r>
            <a:r>
              <a:rPr lang="en-US" altLang="el-GR" sz="2000" b="1" dirty="0">
                <a:solidFill>
                  <a:srgbClr val="0070C0"/>
                </a:solidFill>
                <a:latin typeface="Tahoma" panose="020B0604030504040204" pitchFamily="34" charset="0"/>
                <a:cs typeface="Tahoma" panose="020B0604030504040204" pitchFamily="34" charset="0"/>
                <a:hlinkClick r:id="rId11"/>
              </a:rPr>
              <a:t>life-f4f.gr</a:t>
            </a:r>
            <a:r>
              <a:rPr lang="en-US" altLang="el-GR" sz="2000" b="1" dirty="0">
                <a:solidFill>
                  <a:srgbClr val="0070C0"/>
                </a:solidFill>
                <a:latin typeface="Tahoma" panose="020B0604030504040204" pitchFamily="34" charset="0"/>
                <a:cs typeface="Tahoma" panose="020B0604030504040204" pitchFamily="34" charset="0"/>
              </a:rPr>
              <a:t>, </a:t>
            </a:r>
            <a:r>
              <a:rPr lang="fr-FR" sz="2000" b="1" dirty="0">
                <a:solidFill>
                  <a:srgbClr val="0070C0"/>
                </a:solidFill>
                <a:latin typeface="Tahoma" panose="020B0604030504040204" pitchFamily="34" charset="0"/>
                <a:cs typeface="Tahoma" panose="020B0604030504040204" pitchFamily="34" charset="0"/>
                <a:hlinkClick r:id="rId12"/>
              </a:rPr>
              <a:t>https://esdak.gr</a:t>
            </a:r>
            <a:endParaRPr lang="fr-FR" sz="2000" b="1" dirty="0">
              <a:solidFill>
                <a:srgbClr val="0070C0"/>
              </a:solidFill>
              <a:latin typeface="Tahoma" panose="020B0604030504040204" pitchFamily="34" charset="0"/>
              <a:cs typeface="Tahoma" panose="020B0604030504040204" pitchFamily="34" charset="0"/>
            </a:endParaRPr>
          </a:p>
          <a:p>
            <a:pPr marL="35560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000" b="1" i="0" u="none" strike="noStrike" kern="1200" cap="none" spc="0" normalizeH="0" baseline="0" noProof="0" dirty="0">
              <a:ln>
                <a:noFill/>
              </a:ln>
              <a:solidFill>
                <a:srgbClr val="0070C0"/>
              </a:solidFill>
              <a:effectLst/>
              <a:uLnTx/>
              <a:uFillTx/>
              <a:latin typeface="Tahoma" panose="020B0604030504040204" pitchFamily="34" charset="0"/>
              <a:ea typeface="+mn-ea"/>
              <a:cs typeface="Tahoma" panose="020B0604030504040204" pitchFamily="34" charset="0"/>
            </a:endParaRPr>
          </a:p>
        </p:txBody>
      </p:sp>
      <p:sp>
        <p:nvSpPr>
          <p:cNvPr id="16" name="TextBox 5"/>
          <p:cNvSpPr txBox="1">
            <a:spLocks noChangeArrowheads="1"/>
          </p:cNvSpPr>
          <p:nvPr/>
        </p:nvSpPr>
        <p:spPr bwMode="auto">
          <a:xfrm>
            <a:off x="2265362" y="6248709"/>
            <a:ext cx="15478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F5494"/>
              </a:buClr>
              <a:buChar char="•"/>
              <a:defRPr sz="2400" b="1">
                <a:solidFill>
                  <a:srgbClr val="0F5494"/>
                </a:solidFill>
                <a:latin typeface="Verdana" panose="020B0604030504040204" pitchFamily="34" charset="0"/>
              </a:defRPr>
            </a:lvl1pPr>
            <a:lvl2pPr marL="742950" indent="-285750">
              <a:spcBef>
                <a:spcPct val="20000"/>
              </a:spcBef>
              <a:buClr>
                <a:srgbClr val="0F5494"/>
              </a:buClr>
              <a:buSzPct val="75000"/>
              <a:buFont typeface="Courier New" panose="02070309020205020404" pitchFamily="49" charset="0"/>
              <a:buChar char="o"/>
              <a:defRPr sz="2000">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Font typeface="Wingdings" panose="05000000000000000000" pitchFamily="2" charset="2"/>
              <a:buChar char="§"/>
              <a:defRPr sz="1200">
                <a:solidFill>
                  <a:srgbClr val="0F5494"/>
                </a:solidFill>
                <a:latin typeface="Verdana" panose="020B0604030504040204" pitchFamily="34" charset="0"/>
              </a:defRPr>
            </a:lvl4pPr>
            <a:lvl5pPr marL="2057400" indent="-228600">
              <a:spcBef>
                <a:spcPct val="20000"/>
              </a:spcBef>
              <a:buChar char="»"/>
              <a:defRPr sz="1200">
                <a:solidFill>
                  <a:srgbClr val="0F5494"/>
                </a:solidFill>
                <a:latin typeface="Arial" panose="020B0604020202020204" pitchFamily="34" charset="0"/>
              </a:defRPr>
            </a:lvl5pPr>
            <a:lvl6pPr marL="2514600" indent="-228600" eaLnBrk="0" fontAlgn="base" hangingPunct="0">
              <a:spcBef>
                <a:spcPct val="20000"/>
              </a:spcBef>
              <a:spcAft>
                <a:spcPct val="0"/>
              </a:spcAft>
              <a:buChar char="»"/>
              <a:defRPr sz="1200">
                <a:solidFill>
                  <a:srgbClr val="0F5494"/>
                </a:solidFill>
                <a:latin typeface="Arial" panose="020B0604020202020204" pitchFamily="34" charset="0"/>
              </a:defRPr>
            </a:lvl6pPr>
            <a:lvl7pPr marL="2971800" indent="-228600" eaLnBrk="0" fontAlgn="base" hangingPunct="0">
              <a:spcBef>
                <a:spcPct val="20000"/>
              </a:spcBef>
              <a:spcAft>
                <a:spcPct val="0"/>
              </a:spcAft>
              <a:buChar char="»"/>
              <a:defRPr sz="1200">
                <a:solidFill>
                  <a:srgbClr val="0F5494"/>
                </a:solidFill>
                <a:latin typeface="Arial" panose="020B0604020202020204" pitchFamily="34" charset="0"/>
              </a:defRPr>
            </a:lvl7pPr>
            <a:lvl8pPr marL="3429000" indent="-228600" eaLnBrk="0" fontAlgn="base" hangingPunct="0">
              <a:spcBef>
                <a:spcPct val="20000"/>
              </a:spcBef>
              <a:spcAft>
                <a:spcPct val="0"/>
              </a:spcAft>
              <a:buChar char="»"/>
              <a:defRPr sz="1200">
                <a:solidFill>
                  <a:srgbClr val="0F5494"/>
                </a:solidFill>
                <a:latin typeface="Arial" panose="020B0604020202020204" pitchFamily="34" charset="0"/>
              </a:defRPr>
            </a:lvl8pPr>
            <a:lvl9pPr marL="3886200" indent="-228600" eaLnBrk="0" fontAlgn="base" hangingPunct="0">
              <a:spcBef>
                <a:spcPct val="20000"/>
              </a:spcBef>
              <a:spcAft>
                <a:spcPct val="0"/>
              </a:spcAft>
              <a:buChar char="»"/>
              <a:defRPr sz="1200">
                <a:solidFill>
                  <a:srgbClr val="0F5494"/>
                </a:solidFill>
                <a:latin typeface="Arial" panose="020B0604020202020204" pitchFamily="34" charset="0"/>
              </a:defRPr>
            </a:lvl9pPr>
          </a:lstStyle>
          <a:p>
            <a:pPr>
              <a:spcBef>
                <a:spcPct val="0"/>
              </a:spcBef>
              <a:buClrTx/>
              <a:buFontTx/>
              <a:buNone/>
            </a:pPr>
            <a:r>
              <a:rPr lang="el-GR" altLang="el-GR" sz="1500">
                <a:solidFill>
                  <a:srgbClr val="000066"/>
                </a:solidFill>
              </a:rPr>
              <a:t>LifeF4FCrete</a:t>
            </a:r>
            <a:endParaRPr lang="el-GR" altLang="el-GR" sz="1500" b="0">
              <a:solidFill>
                <a:srgbClr val="000066"/>
              </a:solidFill>
            </a:endParaRPr>
          </a:p>
        </p:txBody>
      </p:sp>
      <p:pic>
        <p:nvPicPr>
          <p:cNvPr id="17" name="Εικόνα 1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400175" y="6018521"/>
            <a:ext cx="7366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Kiev, Ukraine - DECEMBER 24, 2016: Popular social media logos Facebook and Instagram printed on paper."/>
          <p:cNvPicPr>
            <a:picLocks noChangeAspect="1" noChangeArrowheads="1"/>
          </p:cNvPicPr>
          <p:nvPr/>
        </p:nvPicPr>
        <p:blipFill>
          <a:blip r:embed="rId14">
            <a:extLst>
              <a:ext uri="{28A0092B-C50C-407E-A947-70E740481C1C}">
                <a14:useLocalDpi xmlns:a14="http://schemas.microsoft.com/office/drawing/2010/main" val="0"/>
              </a:ext>
            </a:extLst>
          </a:blip>
          <a:srcRect r="52104" b="8809"/>
          <a:stretch>
            <a:fillRect/>
          </a:stretch>
        </p:blipFill>
        <p:spPr bwMode="auto">
          <a:xfrm>
            <a:off x="709612" y="6042334"/>
            <a:ext cx="5953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Εικόνα 1"/>
          <p:cNvPicPr>
            <a:picLocks noChangeAspect="1"/>
          </p:cNvPicPr>
          <p:nvPr/>
        </p:nvPicPr>
        <p:blipFill>
          <a:blip r:embed="rId15"/>
          <a:stretch>
            <a:fillRect/>
          </a:stretch>
        </p:blipFill>
        <p:spPr>
          <a:xfrm>
            <a:off x="7007168" y="4829369"/>
            <a:ext cx="1212965" cy="1212965"/>
          </a:xfrm>
          <a:prstGeom prst="rect">
            <a:avLst/>
          </a:prstGeom>
        </p:spPr>
      </p:pic>
    </p:spTree>
    <p:extLst>
      <p:ext uri="{BB962C8B-B14F-4D97-AF65-F5344CB8AC3E}">
        <p14:creationId xmlns:p14="http://schemas.microsoft.com/office/powerpoint/2010/main" val="3461160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0B255274-A558-40AD-917E-4694C8CD7053}"/>
              </a:ext>
            </a:extLst>
          </p:cNvPr>
          <p:cNvSpPr>
            <a:spLocks noGrp="1"/>
          </p:cNvSpPr>
          <p:nvPr>
            <p:ph type="title"/>
          </p:nvPr>
        </p:nvSpPr>
        <p:spPr>
          <a:xfrm>
            <a:off x="498500" y="929753"/>
            <a:ext cx="8229600" cy="719138"/>
          </a:xfrm>
          <a:ln/>
        </p:spPr>
        <p:txBody>
          <a:bodyPr/>
          <a:lstStyle/>
          <a:p>
            <a:pPr marL="0" indent="1588"/>
            <a:r>
              <a:rPr lang="en-GB" altLang="el-GR" dirty="0"/>
              <a:t/>
            </a:r>
            <a:br>
              <a:rPr lang="en-GB" altLang="el-GR" dirty="0"/>
            </a:br>
            <a:endParaRPr lang="en-GB" altLang="el-GR" dirty="0"/>
          </a:p>
        </p:txBody>
      </p:sp>
      <p:pic>
        <p:nvPicPr>
          <p:cNvPr id="22533" name="Picture 5" descr="bandeau nature">
            <a:extLst>
              <a:ext uri="{FF2B5EF4-FFF2-40B4-BE49-F238E27FC236}">
                <a16:creationId xmlns:a16="http://schemas.microsoft.com/office/drawing/2014/main" id="{AF542655-5B77-4FC1-B1A5-D2358E8A30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8913"/>
            <a:ext cx="9144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5" descr="C:\Users\fgalliou\Dropbox\F4F_DATA_ALL PARTNERS\LOGOS\logo F4F.jpg">
            <a:extLst>
              <a:ext uri="{FF2B5EF4-FFF2-40B4-BE49-F238E27FC236}">
                <a16:creationId xmlns:a16="http://schemas.microsoft.com/office/drawing/2014/main" id="{C10A96A8-1EB4-4498-901F-FB59B9DA988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188" y="188913"/>
            <a:ext cx="5984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6"/>
          <p:cNvSpPr>
            <a:spLocks noChangeArrowheads="1"/>
          </p:cNvSpPr>
          <p:nvPr/>
        </p:nvSpPr>
        <p:spPr bwMode="auto">
          <a:xfrm>
            <a:off x="330034" y="1988011"/>
            <a:ext cx="43669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sng" strike="noStrike" kern="1200" cap="none" spc="0" normalizeH="0" baseline="0" noProof="0" dirty="0">
                <a:ln>
                  <a:noFill/>
                </a:ln>
                <a:solidFill>
                  <a:srgbClr val="336699"/>
                </a:solidFill>
                <a:effectLst/>
                <a:uLnTx/>
                <a:uFillTx/>
                <a:latin typeface="Tahoma" panose="020B0604030504040204" pitchFamily="34" charset="0"/>
                <a:ea typeface="+mn-ea"/>
                <a:cs typeface="Arial" panose="020B0604020202020204" pitchFamily="34" charset="0"/>
              </a:rPr>
              <a:t>Location</a:t>
            </a:r>
            <a:r>
              <a:rPr kumimoji="0" lang="fr-BE" altLang="en-US" sz="2000" b="1" i="0" u="none" strike="noStrike" kern="1200" cap="none" spc="0" normalizeH="0" baseline="0" noProof="0" dirty="0">
                <a:ln>
                  <a:noFill/>
                </a:ln>
                <a:solidFill>
                  <a:srgbClr val="336699"/>
                </a:solidFill>
                <a:effectLst/>
                <a:uLnTx/>
                <a:uFillTx/>
                <a:latin typeface="Tahoma" panose="020B0604030504040204" pitchFamily="34" charset="0"/>
                <a:ea typeface="+mn-ea"/>
                <a:cs typeface="Arial" panose="020B0604020202020204" pitchFamily="34" charset="0"/>
              </a:rPr>
              <a:t>: </a:t>
            </a:r>
            <a:r>
              <a:rPr kumimoji="0" lang="fr-BE" altLang="en-US" sz="2000" b="1" i="0" u="none" strike="noStrike" kern="1200" cap="none" spc="0" normalizeH="0" baseline="0" noProof="0" dirty="0">
                <a:ln>
                  <a:noFill/>
                </a:ln>
                <a:solidFill>
                  <a:srgbClr val="7ABC32"/>
                </a:solidFill>
                <a:effectLst/>
                <a:uLnTx/>
                <a:uFillTx/>
                <a:latin typeface="Tahoma" panose="020B0604030504040204" pitchFamily="34" charset="0"/>
                <a:ea typeface="+mn-ea"/>
                <a:cs typeface="Arial" panose="020B0604020202020204" pitchFamily="34" charset="0"/>
              </a:rPr>
              <a:t>Iraklion, </a:t>
            </a:r>
            <a:r>
              <a:rPr kumimoji="0" lang="fr-BE" altLang="en-US" sz="2000" b="1" i="0" u="none" strike="noStrike" kern="1200" cap="none" spc="0" normalizeH="0" baseline="0" noProof="0" dirty="0" err="1">
                <a:ln>
                  <a:noFill/>
                </a:ln>
                <a:solidFill>
                  <a:srgbClr val="7ABC32"/>
                </a:solidFill>
                <a:effectLst/>
                <a:uLnTx/>
                <a:uFillTx/>
                <a:latin typeface="Tahoma" panose="020B0604030504040204" pitchFamily="34" charset="0"/>
                <a:ea typeface="+mn-ea"/>
                <a:cs typeface="Arial" panose="020B0604020202020204" pitchFamily="34" charset="0"/>
              </a:rPr>
              <a:t>Crete</a:t>
            </a:r>
            <a:r>
              <a:rPr kumimoji="0" lang="fr-BE" altLang="en-US" sz="2000" b="1" i="0" u="none" strike="noStrike" kern="1200" cap="none" spc="0" normalizeH="0" baseline="0" noProof="0" dirty="0">
                <a:ln>
                  <a:noFill/>
                </a:ln>
                <a:solidFill>
                  <a:srgbClr val="7ABC32"/>
                </a:solidFill>
                <a:effectLst/>
                <a:uLnTx/>
                <a:uFillTx/>
                <a:latin typeface="Tahoma" panose="020B0604030504040204" pitchFamily="34" charset="0"/>
                <a:ea typeface="+mn-ea"/>
                <a:cs typeface="Arial" panose="020B0604020202020204" pitchFamily="34" charset="0"/>
              </a:rPr>
              <a:t>, </a:t>
            </a:r>
            <a:r>
              <a:rPr kumimoji="0" lang="fr-BE" altLang="en-US" sz="2000" b="1" i="0" u="none" strike="noStrike" kern="1200" cap="none" spc="0" normalizeH="0" baseline="0" noProof="0" dirty="0" err="1">
                <a:ln>
                  <a:noFill/>
                </a:ln>
                <a:solidFill>
                  <a:srgbClr val="7ABC32"/>
                </a:solidFill>
                <a:effectLst/>
                <a:uLnTx/>
                <a:uFillTx/>
                <a:latin typeface="Tahoma" panose="020B0604030504040204" pitchFamily="34" charset="0"/>
                <a:ea typeface="+mn-ea"/>
                <a:cs typeface="Arial" panose="020B0604020202020204" pitchFamily="34" charset="0"/>
              </a:rPr>
              <a:t>Greece</a:t>
            </a:r>
            <a:endParaRPr kumimoji="0" lang="en-US" altLang="en-US" sz="2000" b="1" i="0" u="none" strike="noStrike" kern="1200" cap="none" spc="0" normalizeH="0" baseline="0" noProof="0" dirty="0">
              <a:ln>
                <a:noFill/>
              </a:ln>
              <a:solidFill>
                <a:srgbClr val="7ABC32"/>
              </a:solidFill>
              <a:effectLst/>
              <a:uLnTx/>
              <a:uFillTx/>
              <a:latin typeface="Tahoma" panose="020B0604030504040204" pitchFamily="34" charset="0"/>
              <a:ea typeface="+mn-ea"/>
              <a:cs typeface="Arial" panose="020B0604020202020204" pitchFamily="34" charset="0"/>
            </a:endParaRPr>
          </a:p>
        </p:txBody>
      </p:sp>
      <p:sp>
        <p:nvSpPr>
          <p:cNvPr id="11" name="Rectangle 58"/>
          <p:cNvSpPr>
            <a:spLocks noChangeArrowheads="1"/>
          </p:cNvSpPr>
          <p:nvPr/>
        </p:nvSpPr>
        <p:spPr bwMode="auto">
          <a:xfrm>
            <a:off x="661193" y="2227520"/>
            <a:ext cx="39989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altLang="en-US" sz="2000" b="1" i="0" u="none" strike="noStrike" kern="1200" cap="none" spc="0" normalizeH="0" baseline="0" noProof="0">
                <a:ln>
                  <a:noFill/>
                </a:ln>
                <a:solidFill>
                  <a:srgbClr val="7ABC32"/>
                </a:solidFill>
                <a:effectLst/>
                <a:uLnTx/>
                <a:uFillTx/>
                <a:latin typeface="Tahoma" panose="020B0604030504040204"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altLang="en-US" sz="2000" b="1" i="0" u="none" strike="noStrike" kern="1200" cap="none" spc="0" normalizeH="0" baseline="0" noProof="0">
              <a:ln>
                <a:noFill/>
              </a:ln>
              <a:solidFill>
                <a:srgbClr val="7ABC32"/>
              </a:solidFill>
              <a:effectLst/>
              <a:uLnTx/>
              <a:uFillTx/>
              <a:latin typeface="Tahoma" panose="020B060403050404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altLang="en-US" sz="2000" b="1" i="0" u="none" strike="noStrike" kern="1200" cap="none" spc="0" normalizeH="0" baseline="0" noProof="0">
                <a:ln>
                  <a:noFill/>
                </a:ln>
                <a:solidFill>
                  <a:srgbClr val="7ABC32"/>
                </a:solidFill>
                <a:effectLst/>
                <a:uLnTx/>
                <a:uFillTx/>
                <a:latin typeface="Tahoma" panose="020B0604030504040204" pitchFamily="34" charset="0"/>
                <a:ea typeface="+mn-ea"/>
                <a:cs typeface="Arial" panose="020B0604020202020204" pitchFamily="34" charset="0"/>
              </a:rPr>
              <a:t> </a:t>
            </a:r>
            <a:endParaRPr kumimoji="0" lang="en-US" altLang="en-US" sz="2000" b="1" i="0" u="none" strike="noStrike" kern="1200" cap="none" spc="0" normalizeH="0" baseline="0" noProof="0">
              <a:ln>
                <a:noFill/>
              </a:ln>
              <a:solidFill>
                <a:srgbClr val="7ABC32"/>
              </a:solidFill>
              <a:effectLst/>
              <a:uLnTx/>
              <a:uFillTx/>
              <a:latin typeface="Tahoma" panose="020B0604030504040204" pitchFamily="34" charset="0"/>
              <a:ea typeface="+mn-ea"/>
              <a:cs typeface="Arial" panose="020B0604020202020204" pitchFamily="34" charset="0"/>
            </a:endParaRPr>
          </a:p>
        </p:txBody>
      </p:sp>
      <p:pic>
        <p:nvPicPr>
          <p:cNvPr id="16" name="Picture 19" descr="Αποτέλεσμα εικόνας για greece m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7398" y="1516134"/>
            <a:ext cx="260985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57"/>
          <p:cNvSpPr>
            <a:spLocks noChangeArrowheads="1"/>
          </p:cNvSpPr>
          <p:nvPr/>
        </p:nvSpPr>
        <p:spPr bwMode="auto">
          <a:xfrm>
            <a:off x="330034" y="2464003"/>
            <a:ext cx="436850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sng" strike="noStrike" kern="1200" cap="none" spc="0" normalizeH="0" baseline="0" noProof="0" dirty="0">
                <a:ln>
                  <a:noFill/>
                </a:ln>
                <a:solidFill>
                  <a:srgbClr val="336699"/>
                </a:solidFill>
                <a:effectLst/>
                <a:uLnTx/>
                <a:uFillTx/>
                <a:latin typeface="Tahoma" panose="020B0604030504040204" pitchFamily="34" charset="0"/>
                <a:ea typeface="+mn-ea"/>
                <a:cs typeface="Arial" panose="020B0604020202020204" pitchFamily="34" charset="0"/>
              </a:rPr>
              <a:t>Budget info</a:t>
            </a:r>
            <a:r>
              <a:rPr kumimoji="0" lang="fr-BE" altLang="en-US" sz="2000" b="1" i="0" u="none" strike="noStrike" kern="1200" cap="none" spc="0" normalizeH="0" baseline="0" noProof="0" dirty="0">
                <a:ln>
                  <a:noFill/>
                </a:ln>
                <a:solidFill>
                  <a:srgbClr val="336699"/>
                </a:solidFill>
                <a:effectLst/>
                <a:uLnTx/>
                <a:uFillTx/>
                <a:latin typeface="Tahoma" panose="020B0604030504040204" pitchFamily="34" charset="0"/>
                <a:ea typeface="+mn-ea"/>
                <a:cs typeface="Arial" panose="020B0604020202020204" pitchFamily="34" charset="0"/>
              </a:rPr>
              <a:t>: </a:t>
            </a:r>
            <a:r>
              <a:rPr kumimoji="0" lang="fr-BE" altLang="en-US" sz="2000" b="1" i="0" u="none" strike="noStrike" kern="1200" cap="none" spc="0" normalizeH="0" baseline="0" noProof="0" dirty="0">
                <a:ln>
                  <a:noFill/>
                </a:ln>
                <a:solidFill>
                  <a:srgbClr val="7ABC32"/>
                </a:solidFill>
                <a:effectLst/>
                <a:uLnTx/>
                <a:uFillTx/>
                <a:latin typeface="Tahoma" panose="020B0604030504040204" pitchFamily="34" charset="0"/>
                <a:ea typeface="+mn-ea"/>
                <a:cs typeface="Arial" panose="020B0604020202020204" pitchFamily="34" charset="0"/>
              </a:rPr>
              <a:t>2.580.619,00 €%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altLang="en-US" sz="2000" b="1" i="0" u="none" strike="noStrike" kern="1200" cap="none" spc="0" normalizeH="0" baseline="0" noProof="0" dirty="0">
                <a:ln>
                  <a:noFill/>
                </a:ln>
                <a:solidFill>
                  <a:srgbClr val="7ABC32"/>
                </a:solidFill>
                <a:effectLst/>
                <a:uLnTx/>
                <a:uFillTx/>
                <a:latin typeface="Tahoma" panose="020B0604030504040204" pitchFamily="34" charset="0"/>
                <a:ea typeface="+mn-ea"/>
                <a:cs typeface="Arial" panose="020B0604020202020204" pitchFamily="34" charset="0"/>
              </a:rPr>
              <a:t>  </a:t>
            </a:r>
            <a:r>
              <a:rPr kumimoji="0" lang="el-GR" altLang="en-US" sz="2000" b="1" i="0" u="none" strike="noStrike" kern="1200" cap="none" spc="0" normalizeH="0" baseline="0" noProof="0" dirty="0">
                <a:ln>
                  <a:noFill/>
                </a:ln>
                <a:solidFill>
                  <a:srgbClr val="7ABC32"/>
                </a:solidFill>
                <a:effectLst/>
                <a:uLnTx/>
                <a:uFillTx/>
                <a:latin typeface="Tahoma" panose="020B0604030504040204" pitchFamily="34" charset="0"/>
                <a:ea typeface="+mn-ea"/>
                <a:cs typeface="Arial" panose="020B0604020202020204" pitchFamily="34" charset="0"/>
              </a:rPr>
              <a:t>	 </a:t>
            </a:r>
            <a:r>
              <a:rPr kumimoji="0" lang="el-GR" altLang="en-US" sz="2000" b="1" i="0" u="none" strike="noStrike" kern="1200" cap="none" spc="0" normalizeH="0" baseline="0" noProof="0" dirty="0" smtClean="0">
                <a:ln>
                  <a:noFill/>
                </a:ln>
                <a:solidFill>
                  <a:srgbClr val="7ABC32"/>
                </a:solidFill>
                <a:effectLst/>
                <a:uLnTx/>
                <a:uFillTx/>
                <a:latin typeface="Tahoma" panose="020B0604030504040204" pitchFamily="34" charset="0"/>
                <a:ea typeface="+mn-ea"/>
                <a:cs typeface="Arial" panose="020B0604020202020204" pitchFamily="34" charset="0"/>
              </a:rPr>
              <a:t>         </a:t>
            </a:r>
            <a:r>
              <a:rPr kumimoji="0" lang="fr-BE" altLang="en-US" sz="2000" b="1" i="0" u="none" strike="noStrike" kern="1200" cap="none" spc="0" normalizeH="0" baseline="0" noProof="0" dirty="0" smtClean="0">
                <a:ln>
                  <a:noFill/>
                </a:ln>
                <a:solidFill>
                  <a:srgbClr val="7ABC32"/>
                </a:solidFill>
                <a:effectLst/>
                <a:uLnTx/>
                <a:uFillTx/>
                <a:latin typeface="Tahoma" panose="020B0604030504040204" pitchFamily="34" charset="0"/>
                <a:ea typeface="+mn-ea"/>
                <a:cs typeface="Arial" panose="020B0604020202020204" pitchFamily="34" charset="0"/>
              </a:rPr>
              <a:t>60</a:t>
            </a:r>
            <a:r>
              <a:rPr kumimoji="0" lang="fr-BE" altLang="en-US" sz="2000" b="1" i="0" u="none" strike="noStrike" kern="1200" cap="none" spc="0" normalizeH="0" baseline="0" noProof="0" dirty="0">
                <a:ln>
                  <a:noFill/>
                </a:ln>
                <a:solidFill>
                  <a:srgbClr val="7ABC32"/>
                </a:solidFill>
                <a:effectLst/>
                <a:uLnTx/>
                <a:uFillTx/>
                <a:latin typeface="Tahoma" panose="020B0604030504040204" pitchFamily="34" charset="0"/>
                <a:ea typeface="+mn-ea"/>
                <a:cs typeface="Arial" panose="020B0604020202020204" pitchFamily="34" charset="0"/>
              </a:rPr>
              <a:t>%</a:t>
            </a:r>
            <a:r>
              <a:rPr kumimoji="0" lang="el-GR" altLang="en-US" sz="2000" b="1" i="0" u="none" strike="noStrike" kern="1200" cap="none" spc="0" normalizeH="0" baseline="0" noProof="0" dirty="0">
                <a:ln>
                  <a:noFill/>
                </a:ln>
                <a:solidFill>
                  <a:srgbClr val="7ABC32"/>
                </a:solidFill>
                <a:effectLst/>
                <a:uLnTx/>
                <a:uFillTx/>
                <a:latin typeface="Tahoma" panose="020B0604030504040204" pitchFamily="34" charset="0"/>
                <a:ea typeface="+mn-ea"/>
                <a:cs typeface="Arial" panose="020B0604020202020204" pitchFamily="34" charset="0"/>
              </a:rPr>
              <a:t> </a:t>
            </a:r>
            <a:r>
              <a:rPr kumimoji="0" lang="fr-BE" altLang="en-US" sz="2000" b="1" i="0" u="none" strike="noStrike" kern="1200" cap="none" spc="0" normalizeH="0" baseline="0" noProof="0" dirty="0">
                <a:ln>
                  <a:noFill/>
                </a:ln>
                <a:solidFill>
                  <a:srgbClr val="7ABC32"/>
                </a:solidFill>
                <a:effectLst/>
                <a:uLnTx/>
                <a:uFillTx/>
                <a:latin typeface="Tahoma" panose="020B0604030504040204" pitchFamily="34" charset="0"/>
                <a:ea typeface="+mn-ea"/>
                <a:cs typeface="Arial" panose="020B0604020202020204" pitchFamily="34" charset="0"/>
              </a:rPr>
              <a:t>EC </a:t>
            </a:r>
            <a:r>
              <a:rPr kumimoji="0" lang="en-US" altLang="en-US" sz="2000" b="1" i="0" u="none" strike="noStrike" kern="1200" cap="none" spc="0" normalizeH="0" baseline="0" noProof="0" dirty="0">
                <a:ln>
                  <a:noFill/>
                </a:ln>
                <a:solidFill>
                  <a:srgbClr val="7ABC32"/>
                </a:solidFill>
                <a:effectLst/>
                <a:uLnTx/>
                <a:uFillTx/>
                <a:latin typeface="Tahoma" panose="020B0604030504040204" pitchFamily="34" charset="0"/>
                <a:ea typeface="+mn-ea"/>
                <a:cs typeface="Arial" panose="020B0604020202020204" pitchFamily="34" charset="0"/>
              </a:rPr>
              <a:t>co-funding</a:t>
            </a:r>
            <a:endParaRPr kumimoji="0" lang="en-US" altLang="en-US" sz="2000" b="1" i="0" u="sng" strike="noStrike" kern="1200" cap="none" spc="0" normalizeH="0" baseline="0" noProof="0" dirty="0">
              <a:ln>
                <a:noFill/>
              </a:ln>
              <a:solidFill>
                <a:srgbClr val="336699"/>
              </a:solidFill>
              <a:effectLst/>
              <a:uLnTx/>
              <a:uFillTx/>
              <a:latin typeface="Tahoma" panose="020B0604030504040204" pitchFamily="34" charset="0"/>
              <a:ea typeface="+mn-ea"/>
              <a:cs typeface="Arial" panose="020B0604020202020204" pitchFamily="34" charset="0"/>
            </a:endParaRPr>
          </a:p>
        </p:txBody>
      </p:sp>
      <p:sp>
        <p:nvSpPr>
          <p:cNvPr id="19" name="Rectangle 71"/>
          <p:cNvSpPr>
            <a:spLocks noChangeArrowheads="1"/>
          </p:cNvSpPr>
          <p:nvPr/>
        </p:nvSpPr>
        <p:spPr bwMode="auto">
          <a:xfrm>
            <a:off x="285750" y="3125370"/>
            <a:ext cx="61584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sng" strike="noStrike" kern="1200" cap="none" spc="0" normalizeH="0" baseline="0" noProof="0" dirty="0">
                <a:ln>
                  <a:noFill/>
                </a:ln>
                <a:solidFill>
                  <a:srgbClr val="336699"/>
                </a:solidFill>
                <a:effectLst/>
                <a:uLnTx/>
                <a:uFillTx/>
                <a:latin typeface="Tahoma" panose="020B0604030504040204" pitchFamily="34" charset="0"/>
                <a:ea typeface="+mn-ea"/>
                <a:cs typeface="Arial" panose="020B0604020202020204" pitchFamily="34" charset="0"/>
              </a:rPr>
              <a:t>Duration</a:t>
            </a:r>
            <a:r>
              <a:rPr kumimoji="0" lang="el-GR" altLang="en-US" sz="2000" b="1" i="0" u="none" strike="noStrike" kern="1200" cap="none" spc="0" normalizeH="0" baseline="0" noProof="0" dirty="0">
                <a:ln>
                  <a:noFill/>
                </a:ln>
                <a:solidFill>
                  <a:srgbClr val="336699"/>
                </a:solidFill>
                <a:effectLst/>
                <a:uLnTx/>
                <a:uFillTx/>
                <a:latin typeface="Tahoma" panose="020B0604030504040204" pitchFamily="34" charset="0"/>
                <a:ea typeface="+mn-ea"/>
                <a:cs typeface="Arial" panose="020B0604020202020204" pitchFamily="34" charset="0"/>
              </a:rPr>
              <a:t>: </a:t>
            </a:r>
            <a:r>
              <a:rPr kumimoji="0" lang="fr-BE" altLang="en-US" sz="2000" b="1" i="0" u="none" strike="noStrike" kern="1200" cap="none" spc="0" normalizeH="0" baseline="0" noProof="0" dirty="0">
                <a:ln>
                  <a:noFill/>
                </a:ln>
                <a:solidFill>
                  <a:srgbClr val="7ABC32"/>
                </a:solidFill>
                <a:effectLst/>
                <a:uLnTx/>
                <a:uFillTx/>
                <a:latin typeface="Tahoma" panose="020B0604030504040204" pitchFamily="34" charset="0"/>
                <a:ea typeface="+mn-ea"/>
                <a:cs typeface="Arial" panose="020B0604020202020204" pitchFamily="34" charset="0"/>
              </a:rPr>
              <a:t>01/09/16 - </a:t>
            </a:r>
            <a:r>
              <a:rPr kumimoji="0" lang="fr-BE" altLang="en-US" sz="2000" b="1" i="0" u="none" strike="noStrike" kern="1200" cap="none" spc="0" normalizeH="0" baseline="0" noProof="0" dirty="0" smtClean="0">
                <a:ln>
                  <a:noFill/>
                </a:ln>
                <a:solidFill>
                  <a:srgbClr val="7ABC32"/>
                </a:solidFill>
                <a:effectLst/>
                <a:uLnTx/>
                <a:uFillTx/>
                <a:latin typeface="Tahoma" panose="020B0604030504040204" pitchFamily="34" charset="0"/>
                <a:ea typeface="+mn-ea"/>
                <a:cs typeface="Arial" panose="020B0604020202020204" pitchFamily="34" charset="0"/>
              </a:rPr>
              <a:t>30/11/202</a:t>
            </a:r>
            <a:r>
              <a:rPr kumimoji="0" lang="el-GR" altLang="en-US" sz="2000" b="1" i="0" u="none" strike="noStrike" kern="1200" cap="none" spc="0" normalizeH="0" baseline="0" noProof="0" dirty="0">
                <a:ln>
                  <a:noFill/>
                </a:ln>
                <a:solidFill>
                  <a:srgbClr val="7ABC32"/>
                </a:solidFill>
                <a:effectLst/>
                <a:uLnTx/>
                <a:uFillTx/>
                <a:latin typeface="Tahoma" panose="020B0604030504040204" pitchFamily="34" charset="0"/>
                <a:ea typeface="+mn-ea"/>
                <a:cs typeface="Arial" panose="020B0604020202020204" pitchFamily="34" charset="0"/>
              </a:rPr>
              <a:t>1</a:t>
            </a:r>
            <a:endParaRPr kumimoji="0" lang="en-US" altLang="en-US" sz="2000" b="1" i="0" u="none" strike="noStrike" kern="1200" cap="none" spc="0" normalizeH="0" baseline="0" noProof="0" dirty="0">
              <a:ln>
                <a:noFill/>
              </a:ln>
              <a:solidFill>
                <a:srgbClr val="7ABC32"/>
              </a:solidFill>
              <a:effectLst/>
              <a:uLnTx/>
              <a:uFillTx/>
              <a:latin typeface="Tahoma" panose="020B0604030504040204" pitchFamily="34" charset="0"/>
              <a:ea typeface="+mn-ea"/>
              <a:cs typeface="Arial" panose="020B0604020202020204" pitchFamily="34" charset="0"/>
            </a:endParaRPr>
          </a:p>
        </p:txBody>
      </p:sp>
      <p:sp>
        <p:nvSpPr>
          <p:cNvPr id="20" name="AutoShape 69"/>
          <p:cNvSpPr>
            <a:spLocks noChangeArrowheads="1"/>
          </p:cNvSpPr>
          <p:nvPr/>
        </p:nvSpPr>
        <p:spPr bwMode="auto">
          <a:xfrm>
            <a:off x="7381875" y="3789039"/>
            <a:ext cx="142453" cy="165549"/>
          </a:xfrm>
          <a:prstGeom prst="star5">
            <a:avLst/>
          </a:prstGeom>
          <a:solidFill>
            <a:srgbClr val="CC3232"/>
          </a:solidFill>
          <a:ln w="9525">
            <a:solidFill>
              <a:srgbClr val="FF0066"/>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600" b="1" i="0" u="none" strike="noStrike" kern="1200" cap="none" spc="0" normalizeH="0" baseline="0" noProof="0">
              <a:ln>
                <a:noFill/>
              </a:ln>
              <a:solidFill>
                <a:srgbClr val="FFD624"/>
              </a:solidFill>
              <a:effectLst/>
              <a:uLnTx/>
              <a:uFillTx/>
              <a:latin typeface="Arial" charset="0"/>
              <a:ea typeface="+mn-ea"/>
              <a:cs typeface="Arial" charset="0"/>
            </a:endParaRPr>
          </a:p>
        </p:txBody>
      </p:sp>
      <p:sp>
        <p:nvSpPr>
          <p:cNvPr id="18" name="8 - Ορθογώνιο"/>
          <p:cNvSpPr>
            <a:spLocks noChangeArrowheads="1"/>
          </p:cNvSpPr>
          <p:nvPr/>
        </p:nvSpPr>
        <p:spPr bwMode="auto">
          <a:xfrm>
            <a:off x="287312" y="860028"/>
            <a:ext cx="8358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l-GR" sz="2800" b="1" i="0" u="none" strike="noStrike" kern="1200" cap="none" spc="0" normalizeH="0" baseline="0" noProof="0" dirty="0">
                <a:ln>
                  <a:noFill/>
                </a:ln>
                <a:solidFill>
                  <a:srgbClr val="6C823A"/>
                </a:solidFill>
                <a:effectLst/>
                <a:uLnTx/>
                <a:uFillTx/>
                <a:latin typeface="Tahoma" panose="020B0604030504040204" pitchFamily="34" charset="0"/>
                <a:ea typeface="+mn-ea"/>
                <a:cs typeface="Tahoma" panose="020B0604030504040204" pitchFamily="34" charset="0"/>
              </a:rPr>
              <a:t>The</a:t>
            </a:r>
            <a:r>
              <a:rPr kumimoji="0" lang="el-GR" altLang="el-GR" sz="2800" b="1" i="0" u="none" strike="noStrike" kern="1200" cap="none" spc="0" normalizeH="0" baseline="0" noProof="0" dirty="0">
                <a:ln>
                  <a:noFill/>
                </a:ln>
                <a:solidFill>
                  <a:srgbClr val="6C823A"/>
                </a:solidFill>
                <a:effectLst/>
                <a:uLnTx/>
                <a:uFillTx/>
                <a:latin typeface="Tahoma" panose="020B0604030504040204" pitchFamily="34" charset="0"/>
                <a:ea typeface="+mn-ea"/>
                <a:cs typeface="Tahoma" panose="020B0604030504040204" pitchFamily="34" charset="0"/>
              </a:rPr>
              <a:t> </a:t>
            </a:r>
            <a:r>
              <a:rPr kumimoji="0" lang="en-US" altLang="el-GR" sz="2800" b="1" i="0" u="none" strike="noStrike" kern="1200" cap="none" spc="0" normalizeH="0" baseline="0" noProof="0" dirty="0">
                <a:ln>
                  <a:noFill/>
                </a:ln>
                <a:solidFill>
                  <a:srgbClr val="6C823A"/>
                </a:solidFill>
                <a:effectLst/>
                <a:uLnTx/>
                <a:uFillTx/>
                <a:latin typeface="Tahoma" panose="020B0604030504040204" pitchFamily="34" charset="0"/>
                <a:ea typeface="+mn-ea"/>
                <a:cs typeface="Tahoma" panose="020B0604030504040204" pitchFamily="34" charset="0"/>
              </a:rPr>
              <a:t> </a:t>
            </a:r>
            <a:r>
              <a:rPr kumimoji="0" lang="el-GR" altLang="el-GR" sz="2800" b="1" i="0" u="none" strike="noStrike" kern="1200" cap="none" spc="0" normalizeH="0" baseline="0" noProof="0" dirty="0">
                <a:ln>
                  <a:noFill/>
                </a:ln>
                <a:solidFill>
                  <a:srgbClr val="6C823A"/>
                </a:solidFill>
                <a:effectLst/>
                <a:uLnTx/>
                <a:uFillTx/>
                <a:latin typeface="Tahoma" panose="020B0604030504040204" pitchFamily="34" charset="0"/>
                <a:ea typeface="+mn-ea"/>
                <a:cs typeface="Tahoma" panose="020B0604030504040204" pitchFamily="34" charset="0"/>
              </a:rPr>
              <a:t>        </a:t>
            </a:r>
            <a:r>
              <a:rPr kumimoji="0" lang="en-US" altLang="el-GR" sz="2800" b="1" i="0" u="none" strike="noStrike" kern="1200" cap="none" spc="0" normalizeH="0" baseline="0" noProof="0" dirty="0">
                <a:ln>
                  <a:noFill/>
                </a:ln>
                <a:solidFill>
                  <a:srgbClr val="6C823A"/>
                </a:solidFill>
                <a:effectLst/>
                <a:uLnTx/>
                <a:uFillTx/>
                <a:latin typeface="Tahoma" panose="020B0604030504040204" pitchFamily="34" charset="0"/>
                <a:ea typeface="+mn-ea"/>
                <a:cs typeface="Tahoma" panose="020B0604030504040204" pitchFamily="34" charset="0"/>
              </a:rPr>
              <a:t>Life Project</a:t>
            </a:r>
            <a:endParaRPr kumimoji="0" lang="el-GR" altLang="el-GR" sz="2800" b="1" i="0" u="none" strike="noStrike" kern="1200" cap="none" spc="0" normalizeH="0" baseline="0" noProof="0" dirty="0">
              <a:ln>
                <a:noFill/>
              </a:ln>
              <a:solidFill>
                <a:srgbClr val="6C823A"/>
              </a:solidFill>
              <a:effectLst/>
              <a:uLnTx/>
              <a:uFillTx/>
              <a:latin typeface="Tahoma" panose="020B0604030504040204" pitchFamily="34" charset="0"/>
              <a:ea typeface="+mn-ea"/>
              <a:cs typeface="Tahoma" panose="020B0604030504040204" pitchFamily="34" charset="0"/>
            </a:endParaRPr>
          </a:p>
        </p:txBody>
      </p:sp>
      <p:pic>
        <p:nvPicPr>
          <p:cNvPr id="21"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7021" y="774725"/>
            <a:ext cx="826781" cy="82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Εικόνα 3" descr="esdak_(new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6212793"/>
            <a:ext cx="909323" cy="51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60">
            <a:extLst>
              <a:ext uri="{FF2B5EF4-FFF2-40B4-BE49-F238E27FC236}">
                <a16:creationId xmlns:a16="http://schemas.microsoft.com/office/drawing/2014/main" id="{B89E0B77-2BB4-4C80-B693-48026303844D}"/>
              </a:ext>
            </a:extLst>
          </p:cNvPr>
          <p:cNvSpPr>
            <a:spLocks noChangeArrowheads="1"/>
          </p:cNvSpPr>
          <p:nvPr/>
        </p:nvSpPr>
        <p:spPr bwMode="auto">
          <a:xfrm>
            <a:off x="260999" y="4143255"/>
            <a:ext cx="888300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3" indent="0" algn="l" defTabSz="914400" rtl="0" eaLnBrk="1" fontAlgn="base" latinLnBrk="0" hangingPunct="1">
              <a:lnSpc>
                <a:spcPct val="100000"/>
              </a:lnSpc>
              <a:spcBef>
                <a:spcPct val="0"/>
              </a:spcBef>
              <a:spcAft>
                <a:spcPct val="0"/>
              </a:spcAft>
              <a:buClrTx/>
              <a:buSzTx/>
              <a:buFontTx/>
              <a:buNone/>
              <a:tabLst/>
              <a:defRPr/>
            </a:pPr>
            <a:r>
              <a:rPr kumimoji="0" lang="fr-BE" altLang="en-US" sz="2000" b="1" i="0" u="sng" strike="noStrike" kern="1200" cap="none" spc="0" normalizeH="0" baseline="0" noProof="0" dirty="0">
                <a:ln>
                  <a:noFill/>
                </a:ln>
                <a:solidFill>
                  <a:srgbClr val="336699"/>
                </a:solidFill>
                <a:effectLst/>
                <a:uLnTx/>
                <a:uFillTx/>
                <a:latin typeface="Tahoma" panose="020B0604030504040204" pitchFamily="34" charset="0"/>
                <a:ea typeface="+mn-ea"/>
                <a:cs typeface="Arial" panose="020B0604020202020204" pitchFamily="34" charset="0"/>
              </a:rPr>
              <a:t>IMPLEMENTORS</a:t>
            </a:r>
            <a:r>
              <a:rPr kumimoji="0" lang="fr-BE" altLang="en-US" sz="2000" b="1" i="0" u="none" strike="noStrike" kern="1200" cap="none" spc="0" normalizeH="0" baseline="0" noProof="0" dirty="0">
                <a:ln>
                  <a:noFill/>
                </a:ln>
                <a:solidFill>
                  <a:srgbClr val="336699"/>
                </a:solidFill>
                <a:effectLst/>
                <a:uLnTx/>
                <a:uFillTx/>
                <a:latin typeface="Tahoma" panose="020B0604030504040204" pitchFamily="34" charset="0"/>
                <a:ea typeface="+mn-ea"/>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fr-BE" altLang="en-US" sz="2000" b="0" i="0" u="sng" strike="noStrike" kern="1200" cap="none" spc="0" normalizeH="0" baseline="0" noProof="0" dirty="0" err="1">
                <a:ln>
                  <a:noFill/>
                </a:ln>
                <a:solidFill>
                  <a:srgbClr val="6C823A"/>
                </a:solidFill>
                <a:effectLst/>
                <a:uLnTx/>
                <a:uFillTx/>
                <a:latin typeface="Tahoma" panose="020B0604030504040204" pitchFamily="34" charset="0"/>
                <a:ea typeface="+mn-ea"/>
                <a:cs typeface="Arial" panose="020B0604020202020204" pitchFamily="34" charset="0"/>
              </a:rPr>
              <a:t>Coordinator</a:t>
            </a:r>
            <a:r>
              <a:rPr kumimoji="0" lang="fr-BE" altLang="en-US" sz="2000" b="0" i="0" u="none" strike="noStrike" kern="1200" cap="none" spc="0" normalizeH="0" baseline="0" noProof="0" dirty="0">
                <a:ln>
                  <a:noFill/>
                </a:ln>
                <a:solidFill>
                  <a:srgbClr val="6C823A"/>
                </a:solidFill>
                <a:effectLst/>
                <a:uLnTx/>
                <a:uFillTx/>
                <a:latin typeface="Tahoma" panose="020B0604030504040204" pitchFamily="34" charset="0"/>
                <a:ea typeface="+mn-ea"/>
                <a:cs typeface="Arial" panose="020B0604020202020204" pitchFamily="34" charset="0"/>
              </a:rPr>
              <a:t>: Association of Solid Waste Management of </a:t>
            </a:r>
            <a:r>
              <a:rPr kumimoji="0" lang="fr-BE" altLang="en-US" sz="2000" b="0" i="0" u="none" strike="noStrike" kern="1200" cap="none" spc="0" normalizeH="0" baseline="0" noProof="0" dirty="0" err="1" smtClean="0">
                <a:ln>
                  <a:noFill/>
                </a:ln>
                <a:solidFill>
                  <a:srgbClr val="6C823A"/>
                </a:solidFill>
                <a:effectLst/>
                <a:uLnTx/>
                <a:uFillTx/>
                <a:latin typeface="Tahoma" panose="020B0604030504040204" pitchFamily="34" charset="0"/>
                <a:ea typeface="+mn-ea"/>
                <a:cs typeface="Arial" panose="020B0604020202020204" pitchFamily="34" charset="0"/>
              </a:rPr>
              <a:t>Crete</a:t>
            </a:r>
            <a:r>
              <a:rPr kumimoji="0" lang="fr-BE" altLang="en-US" sz="2000" b="0" i="0" u="none" strike="noStrike" kern="1200" cap="none" spc="0" normalizeH="0" baseline="0" noProof="0" dirty="0" smtClean="0">
                <a:ln>
                  <a:noFill/>
                </a:ln>
                <a:solidFill>
                  <a:srgbClr val="6C823A"/>
                </a:solidFill>
                <a:effectLst/>
                <a:uLnTx/>
                <a:uFillTx/>
                <a:latin typeface="Tahoma" panose="020B0604030504040204" pitchFamily="34" charset="0"/>
                <a:ea typeface="+mn-ea"/>
                <a:cs typeface="Arial" panose="020B0604020202020204" pitchFamily="34" charset="0"/>
              </a:rPr>
              <a:t> (</a:t>
            </a:r>
            <a:r>
              <a:rPr kumimoji="0" lang="fr-BE" altLang="en-US" sz="2000" b="0" i="0" u="none" strike="noStrike" kern="1200" cap="none" spc="0" normalizeH="0" baseline="0" noProof="0" dirty="0">
                <a:ln>
                  <a:noFill/>
                </a:ln>
                <a:solidFill>
                  <a:srgbClr val="6C823A"/>
                </a:solidFill>
                <a:effectLst/>
                <a:uLnTx/>
                <a:uFillTx/>
                <a:latin typeface="Tahoma" panose="020B0604030504040204" pitchFamily="34" charset="0"/>
                <a:ea typeface="+mn-ea"/>
                <a:cs typeface="Arial" panose="020B0604020202020204" pitchFamily="34" charset="0"/>
              </a:rPr>
              <a:t>ESDAK)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l-GR" sz="2000" b="0" i="0" u="none" strike="noStrike" kern="1200" cap="none" spc="0" normalizeH="0" baseline="0" noProof="0" dirty="0">
                <a:ln>
                  <a:noFill/>
                </a:ln>
                <a:solidFill>
                  <a:srgbClr val="336699"/>
                </a:solidFill>
                <a:effectLst/>
                <a:uLnTx/>
                <a:uFillTx/>
                <a:latin typeface="Tahoma" panose="020B0604030504040204" pitchFamily="34" charset="0"/>
                <a:ea typeface="+mn-ea"/>
                <a:cs typeface="Arial" panose="020B0604020202020204" pitchFamily="34" charset="0"/>
              </a:rPr>
              <a:t>Hellenic Mediterranean University (HMU</a:t>
            </a:r>
            <a:r>
              <a:rPr kumimoji="0" lang="en-US" altLang="el-GR" sz="2000" b="0" i="0" u="none" strike="noStrike" kern="1200" cap="none" spc="0" normalizeH="0" baseline="0" noProof="0" dirty="0" smtClean="0">
                <a:ln>
                  <a:noFill/>
                </a:ln>
                <a:solidFill>
                  <a:srgbClr val="336699"/>
                </a:solidFill>
                <a:effectLst/>
                <a:uLnTx/>
                <a:uFillTx/>
                <a:latin typeface="Tahoma" panose="020B0604030504040204" pitchFamily="34" charset="0"/>
                <a:ea typeface="+mn-ea"/>
                <a:cs typeface="Arial" panose="020B0604020202020204" pitchFamily="34" charset="0"/>
              </a:rPr>
              <a:t>)</a:t>
            </a:r>
            <a:endParaRPr kumimoji="0" lang="en-US" altLang="en-US" sz="2000" b="0" i="0" u="none" strike="noStrike" kern="1200" cap="none" spc="0" normalizeH="0" baseline="0" noProof="0" dirty="0">
              <a:ln>
                <a:noFill/>
              </a:ln>
              <a:solidFill>
                <a:srgbClr val="336699"/>
              </a:solidFill>
              <a:effectLst/>
              <a:uLnTx/>
              <a:uFillTx/>
              <a:latin typeface="Tahoma" panose="020B060403050404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l-GR" sz="2000" b="0" i="0" u="none" strike="noStrike" kern="1200" cap="none" spc="0" normalizeH="0" baseline="0" noProof="0" dirty="0" err="1">
                <a:ln>
                  <a:noFill/>
                </a:ln>
                <a:solidFill>
                  <a:srgbClr val="336699"/>
                </a:solidFill>
                <a:effectLst/>
                <a:uLnTx/>
                <a:uFillTx/>
                <a:latin typeface="Tahoma" panose="020B0604030504040204" pitchFamily="34" charset="0"/>
                <a:ea typeface="+mn-ea"/>
                <a:cs typeface="Arial" panose="020B0604020202020204" pitchFamily="34" charset="0"/>
              </a:rPr>
              <a:t>Harokopio</a:t>
            </a:r>
            <a:r>
              <a:rPr kumimoji="0" lang="en-US" altLang="el-GR" sz="2000" b="0" i="0" u="none" strike="noStrike" kern="1200" cap="none" spc="0" normalizeH="0" baseline="0" noProof="0" dirty="0">
                <a:ln>
                  <a:noFill/>
                </a:ln>
                <a:solidFill>
                  <a:srgbClr val="336699"/>
                </a:solidFill>
                <a:effectLst/>
                <a:uLnTx/>
                <a:uFillTx/>
                <a:latin typeface="Tahoma" panose="020B0604030504040204" pitchFamily="34" charset="0"/>
                <a:ea typeface="+mn-ea"/>
                <a:cs typeface="Arial" panose="020B0604020202020204" pitchFamily="34" charset="0"/>
              </a:rPr>
              <a:t> University of Athens (HUA)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fr-BE" altLang="en-US" sz="2000" b="0" i="0" u="none" strike="noStrike" kern="1200" cap="none" spc="0" normalizeH="0" baseline="0" noProof="0" dirty="0">
                <a:ln>
                  <a:noFill/>
                </a:ln>
                <a:solidFill>
                  <a:srgbClr val="336699"/>
                </a:solidFill>
                <a:effectLst/>
                <a:uLnTx/>
                <a:uFillTx/>
                <a:latin typeface="Tahoma" panose="020B0604030504040204" pitchFamily="34" charset="0"/>
                <a:ea typeface="+mn-ea"/>
                <a:cs typeface="Arial" panose="020B0604020202020204" pitchFamily="34" charset="0"/>
              </a:rPr>
              <a:t>Agricultural </a:t>
            </a:r>
            <a:r>
              <a:rPr kumimoji="0" lang="fr-BE" altLang="en-US" sz="2000" b="0" i="0" u="none" strike="noStrike" kern="1200" cap="none" spc="0" normalizeH="0" baseline="0" noProof="0" dirty="0" err="1">
                <a:ln>
                  <a:noFill/>
                </a:ln>
                <a:solidFill>
                  <a:srgbClr val="336699"/>
                </a:solidFill>
                <a:effectLst/>
                <a:uLnTx/>
                <a:uFillTx/>
                <a:latin typeface="Tahoma" panose="020B0604030504040204" pitchFamily="34" charset="0"/>
                <a:ea typeface="+mn-ea"/>
                <a:cs typeface="Arial" panose="020B0604020202020204" pitchFamily="34" charset="0"/>
              </a:rPr>
              <a:t>University</a:t>
            </a:r>
            <a:r>
              <a:rPr kumimoji="0" lang="fr-BE" altLang="en-US" sz="2000" b="0" i="0" u="none" strike="noStrike" kern="1200" cap="none" spc="0" normalizeH="0" baseline="0" noProof="0" dirty="0">
                <a:ln>
                  <a:noFill/>
                </a:ln>
                <a:solidFill>
                  <a:srgbClr val="336699"/>
                </a:solidFill>
                <a:effectLst/>
                <a:uLnTx/>
                <a:uFillTx/>
                <a:latin typeface="Tahoma" panose="020B0604030504040204" pitchFamily="34" charset="0"/>
                <a:ea typeface="+mn-ea"/>
                <a:cs typeface="Arial" panose="020B0604020202020204" pitchFamily="34" charset="0"/>
              </a:rPr>
              <a:t> of </a:t>
            </a:r>
            <a:r>
              <a:rPr kumimoji="0" lang="fr-BE" altLang="en-US" sz="2000" b="0" i="0" u="none" strike="noStrike" kern="1200" cap="none" spc="0" normalizeH="0" baseline="0" noProof="0" dirty="0" err="1">
                <a:ln>
                  <a:noFill/>
                </a:ln>
                <a:solidFill>
                  <a:srgbClr val="336699"/>
                </a:solidFill>
                <a:effectLst/>
                <a:uLnTx/>
                <a:uFillTx/>
                <a:latin typeface="Tahoma" panose="020B0604030504040204" pitchFamily="34" charset="0"/>
                <a:ea typeface="+mn-ea"/>
                <a:cs typeface="Arial" panose="020B0604020202020204" pitchFamily="34" charset="0"/>
              </a:rPr>
              <a:t>Athens</a:t>
            </a:r>
            <a:r>
              <a:rPr kumimoji="0" lang="fr-BE" altLang="en-US" sz="2000" b="0" i="0" u="none" strike="noStrike" kern="1200" cap="none" spc="0" normalizeH="0" baseline="0" noProof="0" dirty="0">
                <a:ln>
                  <a:noFill/>
                </a:ln>
                <a:solidFill>
                  <a:srgbClr val="336699"/>
                </a:solidFill>
                <a:effectLst/>
                <a:uLnTx/>
                <a:uFillTx/>
                <a:latin typeface="Tahoma" panose="020B0604030504040204" pitchFamily="34" charset="0"/>
                <a:ea typeface="+mn-ea"/>
                <a:cs typeface="Arial" panose="020B0604020202020204" pitchFamily="34" charset="0"/>
              </a:rPr>
              <a:t> (AUA)</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000" b="0" i="0" u="none" strike="noStrike" kern="1200" cap="none" spc="0" normalizeH="0" baseline="0" noProof="0" dirty="0" err="1">
                <a:ln>
                  <a:noFill/>
                </a:ln>
                <a:solidFill>
                  <a:srgbClr val="336699"/>
                </a:solidFill>
                <a:effectLst/>
                <a:uLnTx/>
                <a:uFillTx/>
                <a:latin typeface="Tahoma" panose="020B0604030504040204" pitchFamily="34" charset="0"/>
                <a:ea typeface="+mn-ea"/>
                <a:cs typeface="Arial" panose="020B0604020202020204" pitchFamily="34" charset="0"/>
              </a:rPr>
              <a:t>Freie</a:t>
            </a:r>
            <a:r>
              <a:rPr kumimoji="0" lang="en-US" altLang="en-US" sz="2000" b="0" i="0" u="none" strike="noStrike" kern="1200" cap="none" spc="0" normalizeH="0" baseline="0" noProof="0" dirty="0">
                <a:ln>
                  <a:noFill/>
                </a:ln>
                <a:solidFill>
                  <a:srgbClr val="336699"/>
                </a:solidFill>
                <a:effectLst/>
                <a:uLnTx/>
                <a:uFillTx/>
                <a:latin typeface="Tahoma" panose="020B0604030504040204" pitchFamily="34" charset="0"/>
                <a:ea typeface="+mn-ea"/>
                <a:cs typeface="Arial" panose="020B0604020202020204" pitchFamily="34" charset="0"/>
              </a:rPr>
              <a:t> </a:t>
            </a:r>
            <a:r>
              <a:rPr kumimoji="0" lang="en-US" altLang="el-GR" sz="2000" b="0" i="0" u="none" strike="noStrike" kern="1200" cap="none" spc="0" normalizeH="0" baseline="0" noProof="0" dirty="0">
                <a:ln>
                  <a:noFill/>
                </a:ln>
                <a:solidFill>
                  <a:srgbClr val="336699"/>
                </a:solidFill>
                <a:effectLst/>
                <a:uLnTx/>
                <a:uFillTx/>
                <a:latin typeface="Tahoma" panose="020B0604030504040204" pitchFamily="34" charset="0"/>
                <a:ea typeface="+mn-ea"/>
                <a:cs typeface="Arial" panose="020B0604020202020204" pitchFamily="34" charset="0"/>
              </a:rPr>
              <a:t>Universität Berlin (FUB)</a:t>
            </a:r>
          </a:p>
          <a:p>
            <a:pPr marL="0" marR="0" lvl="3" indent="0" algn="r"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dirty="0">
              <a:ln>
                <a:noFill/>
              </a:ln>
              <a:solidFill>
                <a:srgbClr val="336699"/>
              </a:solidFill>
              <a:effectLst/>
              <a:uLnTx/>
              <a:uFillTx/>
              <a:latin typeface="Tahoma" panose="020B060403050404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endParaRPr kumimoji="0" lang="fr-BE" altLang="en-US" sz="2000" b="1" i="1" u="none" strike="noStrike" kern="1200" cap="none" spc="0" normalizeH="0" baseline="0" noProof="0" dirty="0">
              <a:ln>
                <a:noFill/>
              </a:ln>
              <a:solidFill>
                <a:srgbClr val="7ABC32"/>
              </a:solidFill>
              <a:effectLst/>
              <a:uLnTx/>
              <a:uFillTx/>
              <a:latin typeface="Tahoma" panose="020B060403050404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endParaRPr kumimoji="0" lang="en-US" altLang="en-US" sz="2000" b="1" i="0" u="sng" strike="noStrike" kern="1200" cap="none" spc="0" normalizeH="0" baseline="0" noProof="0" dirty="0">
              <a:ln>
                <a:noFill/>
              </a:ln>
              <a:solidFill>
                <a:srgbClr val="336699"/>
              </a:solidFill>
              <a:effectLst/>
              <a:uLnTx/>
              <a:uFillTx/>
              <a:latin typeface="Tahom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4140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F5494"/>
                </a:solidFill>
                <a:effectLst/>
                <a:uLnTx/>
                <a:uFillTx/>
                <a:latin typeface="Verdana"/>
                <a:ea typeface="+mn-ea"/>
                <a:cs typeface="+mn-cs"/>
              </a:rPr>
              <a:t>5th Partner’s meeting_2019/04/12</a:t>
            </a:r>
            <a:endParaRPr kumimoji="0" lang="en-US" sz="1200" b="0" i="0" u="none" strike="noStrike" kern="1200" cap="none" spc="0" normalizeH="0" baseline="0" noProof="0">
              <a:ln>
                <a:noFill/>
              </a:ln>
              <a:solidFill>
                <a:srgbClr val="0F5494"/>
              </a:solidFill>
              <a:effectLst/>
              <a:uLnTx/>
              <a:uFillTx/>
              <a:latin typeface="Verdana"/>
              <a:ea typeface="+mn-ea"/>
              <a:cs typeface="+mn-cs"/>
            </a:endParaRPr>
          </a:p>
        </p:txBody>
      </p:sp>
      <p:sp>
        <p:nvSpPr>
          <p:cNvPr id="5" name="Θέση αριθμού διαφάνειας 4"/>
          <p:cNvSpPr>
            <a:spLocks noGrp="1"/>
          </p:cNvSpPr>
          <p:nvPr>
            <p:ph type="sldNum"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6EA01FCA-4BAE-40F7-8ACD-BE8E33E4BB82}" type="slidenum">
              <a:rPr kumimoji="0" lang="en-GB" altLang="el-GR" sz="1200" b="0" i="0" u="none" strike="noStrike" kern="1200" cap="none" spc="0" normalizeH="0" baseline="0" noProof="0" smtClean="0">
                <a:ln>
                  <a:noFill/>
                </a:ln>
                <a:solidFill>
                  <a:srgbClr val="0F5494"/>
                </a:solidFill>
                <a:effectLst/>
                <a:uLnTx/>
                <a:uFillTx/>
                <a:latin typeface="Verdana" panose="020B060403050404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4</a:t>
            </a:fld>
            <a:endParaRPr kumimoji="0" lang="en-GB" altLang="el-GR" sz="1200" b="0" i="0" u="none" strike="noStrike" kern="1200" cap="none" spc="0" normalizeH="0" baseline="0" noProof="0">
              <a:ln>
                <a:noFill/>
              </a:ln>
              <a:solidFill>
                <a:srgbClr val="0F5494"/>
              </a:solidFill>
              <a:effectLst/>
              <a:uLnTx/>
              <a:uFillTx/>
              <a:latin typeface="Verdana" panose="020B0604030504040204" pitchFamily="34" charset="0"/>
              <a:ea typeface="+mn-ea"/>
              <a:cs typeface="Arial" panose="020B0604020202020204" pitchFamily="34" charset="0"/>
            </a:endParaRPr>
          </a:p>
        </p:txBody>
      </p:sp>
      <p:sp>
        <p:nvSpPr>
          <p:cNvPr id="6" name="8 - Ορθογώνιο">
            <a:extLst>
              <a:ext uri="{FF2B5EF4-FFF2-40B4-BE49-F238E27FC236}">
                <a16:creationId xmlns:a16="http://schemas.microsoft.com/office/drawing/2014/main" id="{BB35CA16-DE4E-49F8-9F6E-2BE5CBE7ABF7}"/>
              </a:ext>
            </a:extLst>
          </p:cNvPr>
          <p:cNvSpPr>
            <a:spLocks noChangeArrowheads="1"/>
          </p:cNvSpPr>
          <p:nvPr/>
        </p:nvSpPr>
        <p:spPr bwMode="auto">
          <a:xfrm>
            <a:off x="468313" y="804409"/>
            <a:ext cx="7429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l-GR" sz="2400" b="1" dirty="0">
                <a:solidFill>
                  <a:srgbClr val="6C823A"/>
                </a:solidFill>
                <a:latin typeface="Tahoma" panose="020B0604030504040204" pitchFamily="34" charset="0"/>
                <a:cs typeface="Tahoma" panose="020B0604030504040204" pitchFamily="34" charset="0"/>
              </a:rPr>
              <a:t>The</a:t>
            </a:r>
            <a:r>
              <a:rPr lang="el-GR" altLang="el-GR" sz="2400" b="1" dirty="0">
                <a:solidFill>
                  <a:srgbClr val="6C823A"/>
                </a:solidFill>
                <a:latin typeface="Tahoma" panose="020B0604030504040204" pitchFamily="34" charset="0"/>
                <a:cs typeface="Tahoma" panose="020B0604030504040204" pitchFamily="34" charset="0"/>
              </a:rPr>
              <a:t> </a:t>
            </a:r>
            <a:r>
              <a:rPr lang="en-US" altLang="el-GR" sz="2400" b="1" dirty="0">
                <a:solidFill>
                  <a:srgbClr val="6C823A"/>
                </a:solidFill>
                <a:latin typeface="Tahoma" panose="020B0604030504040204" pitchFamily="34" charset="0"/>
                <a:cs typeface="Tahoma" panose="020B0604030504040204" pitchFamily="34" charset="0"/>
              </a:rPr>
              <a:t> </a:t>
            </a:r>
            <a:r>
              <a:rPr lang="el-GR" altLang="el-GR" sz="2400" b="1" dirty="0">
                <a:solidFill>
                  <a:srgbClr val="6C823A"/>
                </a:solidFill>
                <a:latin typeface="Tahoma" panose="020B0604030504040204" pitchFamily="34" charset="0"/>
                <a:cs typeface="Tahoma" panose="020B0604030504040204" pitchFamily="34" charset="0"/>
              </a:rPr>
              <a:t>          </a:t>
            </a:r>
            <a:r>
              <a:rPr lang="en-US" altLang="el-GR" sz="2400" b="1" dirty="0">
                <a:solidFill>
                  <a:srgbClr val="6C823A"/>
                </a:solidFill>
                <a:latin typeface="Tahoma" panose="020B0604030504040204" pitchFamily="34" charset="0"/>
                <a:cs typeface="Tahoma" panose="020B0604030504040204" pitchFamily="34" charset="0"/>
              </a:rPr>
              <a:t>Life Project: </a:t>
            </a:r>
            <a:r>
              <a:rPr lang="en-US" altLang="el-GR" sz="2400" b="1" dirty="0">
                <a:solidFill>
                  <a:srgbClr val="5B9BD5">
                    <a:lumMod val="75000"/>
                  </a:srgbClr>
                </a:solidFill>
                <a:latin typeface="Tahoma" panose="020B0604030504040204" pitchFamily="34" charset="0"/>
                <a:cs typeface="Tahoma" panose="020B0604030504040204" pitchFamily="34" charset="0"/>
              </a:rPr>
              <a:t>Actions </a:t>
            </a:r>
            <a:endParaRPr lang="el-GR" altLang="el-GR" sz="2400" b="1" dirty="0">
              <a:solidFill>
                <a:srgbClr val="5B9BD5">
                  <a:lumMod val="75000"/>
                </a:srgbClr>
              </a:solidFill>
              <a:latin typeface="Tahoma" panose="020B0604030504040204" pitchFamily="34" charset="0"/>
              <a:cs typeface="Tahoma" panose="020B0604030504040204" pitchFamily="34" charset="0"/>
            </a:endParaRPr>
          </a:p>
        </p:txBody>
      </p:sp>
      <p:pic>
        <p:nvPicPr>
          <p:cNvPr id="7" name="Picture 8">
            <a:extLst>
              <a:ext uri="{FF2B5EF4-FFF2-40B4-BE49-F238E27FC236}">
                <a16:creationId xmlns:a16="http://schemas.microsoft.com/office/drawing/2014/main" id="{B263907E-C3F4-4961-BA80-8B270B1B70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990" y="709819"/>
            <a:ext cx="710931" cy="71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14 - Διάγραμμα">
            <a:extLst>
              <a:ext uri="{FF2B5EF4-FFF2-40B4-BE49-F238E27FC236}">
                <a16:creationId xmlns:a16="http://schemas.microsoft.com/office/drawing/2014/main" id="{CF210E7D-6EA6-4BEA-9630-8AEA039B1B32}"/>
              </a:ext>
            </a:extLst>
          </p:cNvPr>
          <p:cNvGraphicFramePr/>
          <p:nvPr>
            <p:extLst>
              <p:ext uri="{D42A27DB-BD31-4B8C-83A1-F6EECF244321}">
                <p14:modId xmlns:p14="http://schemas.microsoft.com/office/powerpoint/2010/main" val="976435521"/>
              </p:ext>
            </p:extLst>
          </p:nvPr>
        </p:nvGraphicFramePr>
        <p:xfrm>
          <a:off x="142874" y="1412776"/>
          <a:ext cx="8872539" cy="26432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Ορθογώνιο 8"/>
          <p:cNvSpPr/>
          <p:nvPr/>
        </p:nvSpPr>
        <p:spPr>
          <a:xfrm>
            <a:off x="8547" y="4276725"/>
            <a:ext cx="9135454" cy="2581275"/>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aphicFrame>
        <p:nvGraphicFramePr>
          <p:cNvPr id="10" name="15 - Διάγραμμα">
            <a:extLst>
              <a:ext uri="{FF2B5EF4-FFF2-40B4-BE49-F238E27FC236}">
                <a16:creationId xmlns:a16="http://schemas.microsoft.com/office/drawing/2014/main" id="{9460D71F-3F14-4871-B1B5-40B36A053EB4}"/>
              </a:ext>
            </a:extLst>
          </p:cNvPr>
          <p:cNvGraphicFramePr/>
          <p:nvPr>
            <p:extLst>
              <p:ext uri="{D42A27DB-BD31-4B8C-83A1-F6EECF244321}">
                <p14:modId xmlns:p14="http://schemas.microsoft.com/office/powerpoint/2010/main" val="3151924436"/>
              </p:ext>
            </p:extLst>
          </p:nvPr>
        </p:nvGraphicFramePr>
        <p:xfrm>
          <a:off x="304786" y="4190872"/>
          <a:ext cx="8572528" cy="244656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1" name="Εικόνα 10"/>
          <p:cNvPicPr>
            <a:picLocks noChangeAspect="1"/>
          </p:cNvPicPr>
          <p:nvPr/>
        </p:nvPicPr>
        <p:blipFill>
          <a:blip r:embed="rId14"/>
          <a:stretch>
            <a:fillRect/>
          </a:stretch>
        </p:blipFill>
        <p:spPr>
          <a:xfrm>
            <a:off x="-793" y="104299"/>
            <a:ext cx="9144793" cy="597460"/>
          </a:xfrm>
          <a:prstGeom prst="rect">
            <a:avLst/>
          </a:prstGeom>
        </p:spPr>
      </p:pic>
    </p:spTree>
    <p:extLst>
      <p:ext uri="{BB962C8B-B14F-4D97-AF65-F5344CB8AC3E}">
        <p14:creationId xmlns:p14="http://schemas.microsoft.com/office/powerpoint/2010/main" val="3797058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3" name="Picture 5" descr="bandeau na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4" name="Picture 5" descr="C:\Users\fgalliou\Dropbox\F4F_DATA_ALL PARTNERS\LOGOS\logo F4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188913"/>
            <a:ext cx="5984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7 - TextBox"/>
          <p:cNvSpPr txBox="1">
            <a:spLocks noChangeArrowheads="1"/>
          </p:cNvSpPr>
          <p:nvPr/>
        </p:nvSpPr>
        <p:spPr bwMode="auto">
          <a:xfrm>
            <a:off x="-9169" y="1037773"/>
            <a:ext cx="88201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F5494"/>
              </a:buClr>
              <a:buChar char="•"/>
              <a:defRPr sz="2400" b="1">
                <a:solidFill>
                  <a:srgbClr val="0F5494"/>
                </a:solidFill>
                <a:latin typeface="Verdana" panose="020B0604030504040204" pitchFamily="34" charset="0"/>
              </a:defRPr>
            </a:lvl1pPr>
            <a:lvl2pPr marL="742950" indent="-285750">
              <a:spcBef>
                <a:spcPct val="20000"/>
              </a:spcBef>
              <a:buClr>
                <a:srgbClr val="0F5494"/>
              </a:buClr>
              <a:buSzPct val="75000"/>
              <a:buFont typeface="Courier New" panose="02070309020205020404" pitchFamily="49" charset="0"/>
              <a:buChar char="o"/>
              <a:defRPr sz="2000">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Font typeface="Wingdings" panose="05000000000000000000" pitchFamily="2" charset="2"/>
              <a:buChar char="§"/>
              <a:defRPr sz="1200">
                <a:solidFill>
                  <a:srgbClr val="0F5494"/>
                </a:solidFill>
                <a:latin typeface="Verdana" panose="020B0604030504040204" pitchFamily="34" charset="0"/>
              </a:defRPr>
            </a:lvl4pPr>
            <a:lvl5pPr marL="2057400" indent="-228600">
              <a:spcBef>
                <a:spcPct val="20000"/>
              </a:spcBef>
              <a:buChar char="»"/>
              <a:defRPr sz="1200">
                <a:solidFill>
                  <a:srgbClr val="0F5494"/>
                </a:solidFill>
                <a:latin typeface="Arial" panose="020B0604020202020204" pitchFamily="34" charset="0"/>
              </a:defRPr>
            </a:lvl5pPr>
            <a:lvl6pPr marL="2514600" indent="-228600" eaLnBrk="0" fontAlgn="base" hangingPunct="0">
              <a:spcBef>
                <a:spcPct val="20000"/>
              </a:spcBef>
              <a:spcAft>
                <a:spcPct val="0"/>
              </a:spcAft>
              <a:buChar char="»"/>
              <a:defRPr sz="1200">
                <a:solidFill>
                  <a:srgbClr val="0F5494"/>
                </a:solidFill>
                <a:latin typeface="Arial" panose="020B0604020202020204" pitchFamily="34" charset="0"/>
              </a:defRPr>
            </a:lvl6pPr>
            <a:lvl7pPr marL="2971800" indent="-228600" eaLnBrk="0" fontAlgn="base" hangingPunct="0">
              <a:spcBef>
                <a:spcPct val="20000"/>
              </a:spcBef>
              <a:spcAft>
                <a:spcPct val="0"/>
              </a:spcAft>
              <a:buChar char="»"/>
              <a:defRPr sz="1200">
                <a:solidFill>
                  <a:srgbClr val="0F5494"/>
                </a:solidFill>
                <a:latin typeface="Arial" panose="020B0604020202020204" pitchFamily="34" charset="0"/>
              </a:defRPr>
            </a:lvl7pPr>
            <a:lvl8pPr marL="3429000" indent="-228600" eaLnBrk="0" fontAlgn="base" hangingPunct="0">
              <a:spcBef>
                <a:spcPct val="20000"/>
              </a:spcBef>
              <a:spcAft>
                <a:spcPct val="0"/>
              </a:spcAft>
              <a:buChar char="»"/>
              <a:defRPr sz="1200">
                <a:solidFill>
                  <a:srgbClr val="0F5494"/>
                </a:solidFill>
                <a:latin typeface="Arial" panose="020B0604020202020204" pitchFamily="34" charset="0"/>
              </a:defRPr>
            </a:lvl8pPr>
            <a:lvl9pPr marL="3886200" indent="-228600" eaLnBrk="0" fontAlgn="base" hangingPunct="0">
              <a:spcBef>
                <a:spcPct val="20000"/>
              </a:spcBef>
              <a:spcAft>
                <a:spcPct val="0"/>
              </a:spcAft>
              <a:buChar char="»"/>
              <a:defRPr sz="1200">
                <a:solidFill>
                  <a:srgbClr val="0F5494"/>
                </a:solidFill>
                <a:latin typeface="Arial" panose="020B0604020202020204" pitchFamily="34" charset="0"/>
              </a:defRPr>
            </a:lvl9pPr>
          </a:lstStyle>
          <a:p>
            <a:pPr marL="0" marR="0" lvl="0" indent="0" algn="ctr" defTabSz="914400" rtl="0" eaLnBrk="1" fontAlgn="base" latinLnBrk="0" hangingPunct="1">
              <a:lnSpc>
                <a:spcPct val="100000"/>
              </a:lnSpc>
              <a:spcBef>
                <a:spcPts val="1000"/>
              </a:spcBef>
              <a:spcAft>
                <a:spcPct val="0"/>
              </a:spcAft>
              <a:buClrTx/>
              <a:buSzTx/>
              <a:buFontTx/>
              <a:buNone/>
              <a:tabLst/>
              <a:defRPr/>
            </a:pPr>
            <a:r>
              <a:rPr kumimoji="0" lang="en-US" altLang="el-GR" sz="2000" b="1" i="1" u="none" strike="noStrike" kern="1200" cap="none" spc="0" normalizeH="0" baseline="0" noProof="0" dirty="0">
                <a:ln>
                  <a:noFill/>
                </a:ln>
                <a:solidFill>
                  <a:srgbClr val="AED161"/>
                </a:solidFill>
                <a:effectLst/>
                <a:uLnTx/>
                <a:uFillTx/>
                <a:latin typeface="Verdana" panose="020B0604030504040204" pitchFamily="34" charset="0"/>
                <a:ea typeface="+mn-ea"/>
                <a:cs typeface="Arial" panose="020B0604020202020204" pitchFamily="34" charset="0"/>
              </a:rPr>
              <a:t>Optimum collection routes</a:t>
            </a:r>
          </a:p>
        </p:txBody>
      </p:sp>
      <p:sp>
        <p:nvSpPr>
          <p:cNvPr id="81927"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F5494"/>
              </a:buClr>
              <a:buChar char="•"/>
              <a:defRPr sz="2400" b="1">
                <a:solidFill>
                  <a:srgbClr val="0F5494"/>
                </a:solidFill>
                <a:latin typeface="Verdana" panose="020B0604030504040204" pitchFamily="34" charset="0"/>
              </a:defRPr>
            </a:lvl1pPr>
            <a:lvl2pPr marL="742950" indent="-285750">
              <a:spcBef>
                <a:spcPct val="20000"/>
              </a:spcBef>
              <a:buClr>
                <a:srgbClr val="0F5494"/>
              </a:buClr>
              <a:buSzPct val="75000"/>
              <a:buFont typeface="Courier New" panose="02070309020205020404" pitchFamily="49" charset="0"/>
              <a:buChar char="o"/>
              <a:defRPr sz="2000">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Font typeface="Wingdings" panose="05000000000000000000" pitchFamily="2" charset="2"/>
              <a:buChar char="§"/>
              <a:defRPr sz="1200">
                <a:solidFill>
                  <a:srgbClr val="0F5494"/>
                </a:solidFill>
                <a:latin typeface="Verdana" panose="020B0604030504040204" pitchFamily="34" charset="0"/>
              </a:defRPr>
            </a:lvl4pPr>
            <a:lvl5pPr marL="2057400" indent="-228600">
              <a:spcBef>
                <a:spcPct val="20000"/>
              </a:spcBef>
              <a:buChar char="»"/>
              <a:defRPr sz="1200">
                <a:solidFill>
                  <a:srgbClr val="0F5494"/>
                </a:solidFill>
                <a:latin typeface="Arial" panose="020B0604020202020204" pitchFamily="34" charset="0"/>
              </a:defRPr>
            </a:lvl5pPr>
            <a:lvl6pPr marL="2514600" indent="-228600" eaLnBrk="0" fontAlgn="base" hangingPunct="0">
              <a:spcBef>
                <a:spcPct val="20000"/>
              </a:spcBef>
              <a:spcAft>
                <a:spcPct val="0"/>
              </a:spcAft>
              <a:buChar char="»"/>
              <a:defRPr sz="1200">
                <a:solidFill>
                  <a:srgbClr val="0F5494"/>
                </a:solidFill>
                <a:latin typeface="Arial" panose="020B0604020202020204" pitchFamily="34" charset="0"/>
              </a:defRPr>
            </a:lvl6pPr>
            <a:lvl7pPr marL="2971800" indent="-228600" eaLnBrk="0" fontAlgn="base" hangingPunct="0">
              <a:spcBef>
                <a:spcPct val="20000"/>
              </a:spcBef>
              <a:spcAft>
                <a:spcPct val="0"/>
              </a:spcAft>
              <a:buChar char="»"/>
              <a:defRPr sz="1200">
                <a:solidFill>
                  <a:srgbClr val="0F5494"/>
                </a:solidFill>
                <a:latin typeface="Arial" panose="020B0604020202020204" pitchFamily="34" charset="0"/>
              </a:defRPr>
            </a:lvl7pPr>
            <a:lvl8pPr marL="3429000" indent="-228600" eaLnBrk="0" fontAlgn="base" hangingPunct="0">
              <a:spcBef>
                <a:spcPct val="20000"/>
              </a:spcBef>
              <a:spcAft>
                <a:spcPct val="0"/>
              </a:spcAft>
              <a:buChar char="»"/>
              <a:defRPr sz="1200">
                <a:solidFill>
                  <a:srgbClr val="0F5494"/>
                </a:solidFill>
                <a:latin typeface="Arial" panose="020B0604020202020204" pitchFamily="34" charset="0"/>
              </a:defRPr>
            </a:lvl8pPr>
            <a:lvl9pPr marL="3886200" indent="-228600" eaLnBrk="0" fontAlgn="base" hangingPunct="0">
              <a:spcBef>
                <a:spcPct val="20000"/>
              </a:spcBef>
              <a:spcAft>
                <a:spcPct val="0"/>
              </a:spcAft>
              <a:buChar char="»"/>
              <a:defRPr sz="1200">
                <a:solidFill>
                  <a:srgbClr val="0F5494"/>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altLang="el-GR" sz="7600" b="1" i="0" u="none" strike="noStrike" kern="1200" cap="none" spc="0" normalizeH="0" baseline="0" noProof="0">
              <a:ln>
                <a:noFill/>
              </a:ln>
              <a:solidFill>
                <a:srgbClr val="FFD624"/>
              </a:solidFill>
              <a:effectLst/>
              <a:uLnTx/>
              <a:uFillTx/>
              <a:latin typeface="Verdana" panose="020B0604030504040204" pitchFamily="34" charset="0"/>
              <a:ea typeface="+mn-ea"/>
              <a:cs typeface="Arial" panose="020B0604020202020204" pitchFamily="34" charset="0"/>
            </a:endParaRPr>
          </a:p>
        </p:txBody>
      </p:sp>
      <p:sp>
        <p:nvSpPr>
          <p:cNvPr id="81928" name="Rectangle 4"/>
          <p:cNvSpPr>
            <a:spLocks noChangeArrowheads="1"/>
          </p:cNvSpPr>
          <p:nvPr/>
        </p:nvSpPr>
        <p:spPr bwMode="auto">
          <a:xfrm>
            <a:off x="90488" y="1733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F5494"/>
              </a:buClr>
              <a:buChar char="•"/>
              <a:defRPr sz="2400" b="1">
                <a:solidFill>
                  <a:srgbClr val="0F5494"/>
                </a:solidFill>
                <a:latin typeface="Verdana" panose="020B0604030504040204" pitchFamily="34" charset="0"/>
              </a:defRPr>
            </a:lvl1pPr>
            <a:lvl2pPr marL="742950" indent="-285750">
              <a:spcBef>
                <a:spcPct val="20000"/>
              </a:spcBef>
              <a:buClr>
                <a:srgbClr val="0F5494"/>
              </a:buClr>
              <a:buSzPct val="75000"/>
              <a:buFont typeface="Courier New" panose="02070309020205020404" pitchFamily="49" charset="0"/>
              <a:buChar char="o"/>
              <a:defRPr sz="2000">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Font typeface="Wingdings" panose="05000000000000000000" pitchFamily="2" charset="2"/>
              <a:buChar char="§"/>
              <a:defRPr sz="1200">
                <a:solidFill>
                  <a:srgbClr val="0F5494"/>
                </a:solidFill>
                <a:latin typeface="Verdana" panose="020B0604030504040204" pitchFamily="34" charset="0"/>
              </a:defRPr>
            </a:lvl4pPr>
            <a:lvl5pPr marL="2057400" indent="-228600">
              <a:spcBef>
                <a:spcPct val="20000"/>
              </a:spcBef>
              <a:buChar char="»"/>
              <a:defRPr sz="1200">
                <a:solidFill>
                  <a:srgbClr val="0F5494"/>
                </a:solidFill>
                <a:latin typeface="Arial" panose="020B0604020202020204" pitchFamily="34" charset="0"/>
              </a:defRPr>
            </a:lvl5pPr>
            <a:lvl6pPr marL="2514600" indent="-228600" eaLnBrk="0" fontAlgn="base" hangingPunct="0">
              <a:spcBef>
                <a:spcPct val="20000"/>
              </a:spcBef>
              <a:spcAft>
                <a:spcPct val="0"/>
              </a:spcAft>
              <a:buChar char="»"/>
              <a:defRPr sz="1200">
                <a:solidFill>
                  <a:srgbClr val="0F5494"/>
                </a:solidFill>
                <a:latin typeface="Arial" panose="020B0604020202020204" pitchFamily="34" charset="0"/>
              </a:defRPr>
            </a:lvl6pPr>
            <a:lvl7pPr marL="2971800" indent="-228600" eaLnBrk="0" fontAlgn="base" hangingPunct="0">
              <a:spcBef>
                <a:spcPct val="20000"/>
              </a:spcBef>
              <a:spcAft>
                <a:spcPct val="0"/>
              </a:spcAft>
              <a:buChar char="»"/>
              <a:defRPr sz="1200">
                <a:solidFill>
                  <a:srgbClr val="0F5494"/>
                </a:solidFill>
                <a:latin typeface="Arial" panose="020B0604020202020204" pitchFamily="34" charset="0"/>
              </a:defRPr>
            </a:lvl7pPr>
            <a:lvl8pPr marL="3429000" indent="-228600" eaLnBrk="0" fontAlgn="base" hangingPunct="0">
              <a:spcBef>
                <a:spcPct val="20000"/>
              </a:spcBef>
              <a:spcAft>
                <a:spcPct val="0"/>
              </a:spcAft>
              <a:buChar char="»"/>
              <a:defRPr sz="1200">
                <a:solidFill>
                  <a:srgbClr val="0F5494"/>
                </a:solidFill>
                <a:latin typeface="Arial" panose="020B0604020202020204" pitchFamily="34" charset="0"/>
              </a:defRPr>
            </a:lvl8pPr>
            <a:lvl9pPr marL="3886200" indent="-228600" eaLnBrk="0" fontAlgn="base" hangingPunct="0">
              <a:spcBef>
                <a:spcPct val="20000"/>
              </a:spcBef>
              <a:spcAft>
                <a:spcPct val="0"/>
              </a:spcAft>
              <a:buChar char="»"/>
              <a:defRPr sz="1200">
                <a:solidFill>
                  <a:srgbClr val="0F5494"/>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Times New Roman" panose="02020603050405020304" pitchFamily="18" charset="0"/>
            </a:endParaRPr>
          </a:p>
        </p:txBody>
      </p:sp>
      <p:sp>
        <p:nvSpPr>
          <p:cNvPr id="81929" name="Rectangle 5"/>
          <p:cNvSpPr>
            <a:spLocks noChangeArrowheads="1"/>
          </p:cNvSpPr>
          <p:nvPr/>
        </p:nvSpPr>
        <p:spPr bwMode="auto">
          <a:xfrm>
            <a:off x="90488" y="2724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F5494"/>
              </a:buClr>
              <a:buChar char="•"/>
              <a:defRPr sz="2400" b="1">
                <a:solidFill>
                  <a:srgbClr val="0F5494"/>
                </a:solidFill>
                <a:latin typeface="Verdana" panose="020B0604030504040204" pitchFamily="34" charset="0"/>
              </a:defRPr>
            </a:lvl1pPr>
            <a:lvl2pPr marL="742950" indent="-285750">
              <a:spcBef>
                <a:spcPct val="20000"/>
              </a:spcBef>
              <a:buClr>
                <a:srgbClr val="0F5494"/>
              </a:buClr>
              <a:buSzPct val="75000"/>
              <a:buFont typeface="Courier New" panose="02070309020205020404" pitchFamily="49" charset="0"/>
              <a:buChar char="o"/>
              <a:defRPr sz="2000">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Font typeface="Wingdings" panose="05000000000000000000" pitchFamily="2" charset="2"/>
              <a:buChar char="§"/>
              <a:defRPr sz="1200">
                <a:solidFill>
                  <a:srgbClr val="0F5494"/>
                </a:solidFill>
                <a:latin typeface="Verdana" panose="020B0604030504040204" pitchFamily="34" charset="0"/>
              </a:defRPr>
            </a:lvl4pPr>
            <a:lvl5pPr marL="2057400" indent="-228600">
              <a:spcBef>
                <a:spcPct val="20000"/>
              </a:spcBef>
              <a:buChar char="»"/>
              <a:defRPr sz="1200">
                <a:solidFill>
                  <a:srgbClr val="0F5494"/>
                </a:solidFill>
                <a:latin typeface="Arial" panose="020B0604020202020204" pitchFamily="34" charset="0"/>
              </a:defRPr>
            </a:lvl5pPr>
            <a:lvl6pPr marL="2514600" indent="-228600" eaLnBrk="0" fontAlgn="base" hangingPunct="0">
              <a:spcBef>
                <a:spcPct val="20000"/>
              </a:spcBef>
              <a:spcAft>
                <a:spcPct val="0"/>
              </a:spcAft>
              <a:buChar char="»"/>
              <a:defRPr sz="1200">
                <a:solidFill>
                  <a:srgbClr val="0F5494"/>
                </a:solidFill>
                <a:latin typeface="Arial" panose="020B0604020202020204" pitchFamily="34" charset="0"/>
              </a:defRPr>
            </a:lvl6pPr>
            <a:lvl7pPr marL="2971800" indent="-228600" eaLnBrk="0" fontAlgn="base" hangingPunct="0">
              <a:spcBef>
                <a:spcPct val="20000"/>
              </a:spcBef>
              <a:spcAft>
                <a:spcPct val="0"/>
              </a:spcAft>
              <a:buChar char="»"/>
              <a:defRPr sz="1200">
                <a:solidFill>
                  <a:srgbClr val="0F5494"/>
                </a:solidFill>
                <a:latin typeface="Arial" panose="020B0604020202020204" pitchFamily="34" charset="0"/>
              </a:defRPr>
            </a:lvl7pPr>
            <a:lvl8pPr marL="3429000" indent="-228600" eaLnBrk="0" fontAlgn="base" hangingPunct="0">
              <a:spcBef>
                <a:spcPct val="20000"/>
              </a:spcBef>
              <a:spcAft>
                <a:spcPct val="0"/>
              </a:spcAft>
              <a:buChar char="»"/>
              <a:defRPr sz="1200">
                <a:solidFill>
                  <a:srgbClr val="0F5494"/>
                </a:solidFill>
                <a:latin typeface="Arial" panose="020B0604020202020204" pitchFamily="34" charset="0"/>
              </a:defRPr>
            </a:lvl8pPr>
            <a:lvl9pPr marL="3886200" indent="-228600" eaLnBrk="0" fontAlgn="base" hangingPunct="0">
              <a:spcBef>
                <a:spcPct val="20000"/>
              </a:spcBef>
              <a:spcAft>
                <a:spcPct val="0"/>
              </a:spcAft>
              <a:buChar char="»"/>
              <a:defRPr sz="1200">
                <a:solidFill>
                  <a:srgbClr val="0F5494"/>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1930"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F5494"/>
              </a:buClr>
              <a:buChar char="•"/>
              <a:defRPr sz="2400" b="1">
                <a:solidFill>
                  <a:srgbClr val="0F5494"/>
                </a:solidFill>
                <a:latin typeface="Verdana" panose="020B0604030504040204" pitchFamily="34" charset="0"/>
              </a:defRPr>
            </a:lvl1pPr>
            <a:lvl2pPr marL="742950" indent="-285750">
              <a:spcBef>
                <a:spcPct val="20000"/>
              </a:spcBef>
              <a:buClr>
                <a:srgbClr val="0F5494"/>
              </a:buClr>
              <a:buSzPct val="75000"/>
              <a:buFont typeface="Courier New" panose="02070309020205020404" pitchFamily="49" charset="0"/>
              <a:buChar char="o"/>
              <a:defRPr sz="2000">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Font typeface="Wingdings" panose="05000000000000000000" pitchFamily="2" charset="2"/>
              <a:buChar char="§"/>
              <a:defRPr sz="1200">
                <a:solidFill>
                  <a:srgbClr val="0F5494"/>
                </a:solidFill>
                <a:latin typeface="Verdana" panose="020B0604030504040204" pitchFamily="34" charset="0"/>
              </a:defRPr>
            </a:lvl4pPr>
            <a:lvl5pPr marL="2057400" indent="-228600">
              <a:spcBef>
                <a:spcPct val="20000"/>
              </a:spcBef>
              <a:buChar char="»"/>
              <a:defRPr sz="1200">
                <a:solidFill>
                  <a:srgbClr val="0F5494"/>
                </a:solidFill>
                <a:latin typeface="Arial" panose="020B0604020202020204" pitchFamily="34" charset="0"/>
              </a:defRPr>
            </a:lvl5pPr>
            <a:lvl6pPr marL="2514600" indent="-228600" eaLnBrk="0" fontAlgn="base" hangingPunct="0">
              <a:spcBef>
                <a:spcPct val="20000"/>
              </a:spcBef>
              <a:spcAft>
                <a:spcPct val="0"/>
              </a:spcAft>
              <a:buChar char="»"/>
              <a:defRPr sz="1200">
                <a:solidFill>
                  <a:srgbClr val="0F5494"/>
                </a:solidFill>
                <a:latin typeface="Arial" panose="020B0604020202020204" pitchFamily="34" charset="0"/>
              </a:defRPr>
            </a:lvl6pPr>
            <a:lvl7pPr marL="2971800" indent="-228600" eaLnBrk="0" fontAlgn="base" hangingPunct="0">
              <a:spcBef>
                <a:spcPct val="20000"/>
              </a:spcBef>
              <a:spcAft>
                <a:spcPct val="0"/>
              </a:spcAft>
              <a:buChar char="»"/>
              <a:defRPr sz="1200">
                <a:solidFill>
                  <a:srgbClr val="0F5494"/>
                </a:solidFill>
                <a:latin typeface="Arial" panose="020B0604020202020204" pitchFamily="34" charset="0"/>
              </a:defRPr>
            </a:lvl7pPr>
            <a:lvl8pPr marL="3429000" indent="-228600" eaLnBrk="0" fontAlgn="base" hangingPunct="0">
              <a:spcBef>
                <a:spcPct val="20000"/>
              </a:spcBef>
              <a:spcAft>
                <a:spcPct val="0"/>
              </a:spcAft>
              <a:buChar char="»"/>
              <a:defRPr sz="1200">
                <a:solidFill>
                  <a:srgbClr val="0F5494"/>
                </a:solidFill>
                <a:latin typeface="Arial" panose="020B0604020202020204" pitchFamily="34" charset="0"/>
              </a:defRPr>
            </a:lvl8pPr>
            <a:lvl9pPr marL="3886200" indent="-228600" eaLnBrk="0" fontAlgn="base" hangingPunct="0">
              <a:spcBef>
                <a:spcPct val="20000"/>
              </a:spcBef>
              <a:spcAft>
                <a:spcPct val="0"/>
              </a:spcAft>
              <a:buChar char="»"/>
              <a:defRPr sz="1200">
                <a:solidFill>
                  <a:srgbClr val="0F5494"/>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altLang="el-GR" sz="7600" b="1" i="0" u="none" strike="noStrike" kern="1200" cap="none" spc="0" normalizeH="0" baseline="0" noProof="0">
              <a:ln>
                <a:noFill/>
              </a:ln>
              <a:solidFill>
                <a:srgbClr val="FFD624"/>
              </a:solidFill>
              <a:effectLst/>
              <a:uLnTx/>
              <a:uFillTx/>
              <a:latin typeface="Verdana" panose="020B0604030504040204" pitchFamily="34" charset="0"/>
              <a:ea typeface="+mn-ea"/>
              <a:cs typeface="Arial" panose="020B0604020202020204" pitchFamily="34" charset="0"/>
            </a:endParaRPr>
          </a:p>
        </p:txBody>
      </p:sp>
      <p:sp>
        <p:nvSpPr>
          <p:cNvPr id="81931" name="Rectangle 9"/>
          <p:cNvSpPr>
            <a:spLocks noChangeArrowheads="1"/>
          </p:cNvSpPr>
          <p:nvPr/>
        </p:nvSpPr>
        <p:spPr bwMode="auto">
          <a:xfrm>
            <a:off x="90488" y="1600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F5494"/>
              </a:buClr>
              <a:buChar char="•"/>
              <a:defRPr sz="2400" b="1">
                <a:solidFill>
                  <a:srgbClr val="0F5494"/>
                </a:solidFill>
                <a:latin typeface="Verdana" panose="020B0604030504040204" pitchFamily="34" charset="0"/>
              </a:defRPr>
            </a:lvl1pPr>
            <a:lvl2pPr marL="742950" indent="-285750">
              <a:spcBef>
                <a:spcPct val="20000"/>
              </a:spcBef>
              <a:buClr>
                <a:srgbClr val="0F5494"/>
              </a:buClr>
              <a:buSzPct val="75000"/>
              <a:buFont typeface="Courier New" panose="02070309020205020404" pitchFamily="49" charset="0"/>
              <a:buChar char="o"/>
              <a:defRPr sz="2000">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Font typeface="Wingdings" panose="05000000000000000000" pitchFamily="2" charset="2"/>
              <a:buChar char="§"/>
              <a:defRPr sz="1200">
                <a:solidFill>
                  <a:srgbClr val="0F5494"/>
                </a:solidFill>
                <a:latin typeface="Verdana" panose="020B0604030504040204" pitchFamily="34" charset="0"/>
              </a:defRPr>
            </a:lvl4pPr>
            <a:lvl5pPr marL="2057400" indent="-228600">
              <a:spcBef>
                <a:spcPct val="20000"/>
              </a:spcBef>
              <a:buChar char="»"/>
              <a:defRPr sz="1200">
                <a:solidFill>
                  <a:srgbClr val="0F5494"/>
                </a:solidFill>
                <a:latin typeface="Arial" panose="020B0604020202020204" pitchFamily="34" charset="0"/>
              </a:defRPr>
            </a:lvl5pPr>
            <a:lvl6pPr marL="2514600" indent="-228600" eaLnBrk="0" fontAlgn="base" hangingPunct="0">
              <a:spcBef>
                <a:spcPct val="20000"/>
              </a:spcBef>
              <a:spcAft>
                <a:spcPct val="0"/>
              </a:spcAft>
              <a:buChar char="»"/>
              <a:defRPr sz="1200">
                <a:solidFill>
                  <a:srgbClr val="0F5494"/>
                </a:solidFill>
                <a:latin typeface="Arial" panose="020B0604020202020204" pitchFamily="34" charset="0"/>
              </a:defRPr>
            </a:lvl6pPr>
            <a:lvl7pPr marL="2971800" indent="-228600" eaLnBrk="0" fontAlgn="base" hangingPunct="0">
              <a:spcBef>
                <a:spcPct val="20000"/>
              </a:spcBef>
              <a:spcAft>
                <a:spcPct val="0"/>
              </a:spcAft>
              <a:buChar char="»"/>
              <a:defRPr sz="1200">
                <a:solidFill>
                  <a:srgbClr val="0F5494"/>
                </a:solidFill>
                <a:latin typeface="Arial" panose="020B0604020202020204" pitchFamily="34" charset="0"/>
              </a:defRPr>
            </a:lvl7pPr>
            <a:lvl8pPr marL="3429000" indent="-228600" eaLnBrk="0" fontAlgn="base" hangingPunct="0">
              <a:spcBef>
                <a:spcPct val="20000"/>
              </a:spcBef>
              <a:spcAft>
                <a:spcPct val="0"/>
              </a:spcAft>
              <a:buChar char="»"/>
              <a:defRPr sz="1200">
                <a:solidFill>
                  <a:srgbClr val="0F5494"/>
                </a:solidFill>
                <a:latin typeface="Arial" panose="020B0604020202020204" pitchFamily="34" charset="0"/>
              </a:defRPr>
            </a:lvl8pPr>
            <a:lvl9pPr marL="3886200" indent="-228600" eaLnBrk="0" fontAlgn="base" hangingPunct="0">
              <a:spcBef>
                <a:spcPct val="20000"/>
              </a:spcBef>
              <a:spcAft>
                <a:spcPct val="0"/>
              </a:spcAft>
              <a:buChar char="»"/>
              <a:defRPr sz="1200">
                <a:solidFill>
                  <a:srgbClr val="0F5494"/>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l-GR" sz="11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Calibri" panose="020F0502020204030204" pitchFamily="34" charset="0"/>
              </a:rPr>
              <a:t> </a:t>
            </a:r>
            <a:endParaRPr kumimoji="0" lang="en-US" altLang="el-GR" sz="18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Calibri" panose="020F0502020204030204" pitchFamily="34" charset="0"/>
            </a:endParaRPr>
          </a:p>
        </p:txBody>
      </p:sp>
      <p:sp>
        <p:nvSpPr>
          <p:cNvPr id="81932" name="Rectangle 10"/>
          <p:cNvSpPr>
            <a:spLocks noChangeArrowheads="1"/>
          </p:cNvSpPr>
          <p:nvPr/>
        </p:nvSpPr>
        <p:spPr bwMode="auto">
          <a:xfrm>
            <a:off x="90488" y="27527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F5494"/>
              </a:buClr>
              <a:buChar char="•"/>
              <a:defRPr sz="2400" b="1">
                <a:solidFill>
                  <a:srgbClr val="0F5494"/>
                </a:solidFill>
                <a:latin typeface="Verdana" panose="020B0604030504040204" pitchFamily="34" charset="0"/>
              </a:defRPr>
            </a:lvl1pPr>
            <a:lvl2pPr marL="742950" indent="-285750">
              <a:spcBef>
                <a:spcPct val="20000"/>
              </a:spcBef>
              <a:buClr>
                <a:srgbClr val="0F5494"/>
              </a:buClr>
              <a:buSzPct val="75000"/>
              <a:buFont typeface="Courier New" panose="02070309020205020404" pitchFamily="49" charset="0"/>
              <a:buChar char="o"/>
              <a:defRPr sz="2000">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Font typeface="Wingdings" panose="05000000000000000000" pitchFamily="2" charset="2"/>
              <a:buChar char="§"/>
              <a:defRPr sz="1200">
                <a:solidFill>
                  <a:srgbClr val="0F5494"/>
                </a:solidFill>
                <a:latin typeface="Verdana" panose="020B0604030504040204" pitchFamily="34" charset="0"/>
              </a:defRPr>
            </a:lvl4pPr>
            <a:lvl5pPr marL="2057400" indent="-228600">
              <a:spcBef>
                <a:spcPct val="20000"/>
              </a:spcBef>
              <a:buChar char="»"/>
              <a:defRPr sz="1200">
                <a:solidFill>
                  <a:srgbClr val="0F5494"/>
                </a:solidFill>
                <a:latin typeface="Arial" panose="020B0604020202020204" pitchFamily="34" charset="0"/>
              </a:defRPr>
            </a:lvl5pPr>
            <a:lvl6pPr marL="2514600" indent="-228600" eaLnBrk="0" fontAlgn="base" hangingPunct="0">
              <a:spcBef>
                <a:spcPct val="20000"/>
              </a:spcBef>
              <a:spcAft>
                <a:spcPct val="0"/>
              </a:spcAft>
              <a:buChar char="»"/>
              <a:defRPr sz="1200">
                <a:solidFill>
                  <a:srgbClr val="0F5494"/>
                </a:solidFill>
                <a:latin typeface="Arial" panose="020B0604020202020204" pitchFamily="34" charset="0"/>
              </a:defRPr>
            </a:lvl6pPr>
            <a:lvl7pPr marL="2971800" indent="-228600" eaLnBrk="0" fontAlgn="base" hangingPunct="0">
              <a:spcBef>
                <a:spcPct val="20000"/>
              </a:spcBef>
              <a:spcAft>
                <a:spcPct val="0"/>
              </a:spcAft>
              <a:buChar char="»"/>
              <a:defRPr sz="1200">
                <a:solidFill>
                  <a:srgbClr val="0F5494"/>
                </a:solidFill>
                <a:latin typeface="Arial" panose="020B0604020202020204" pitchFamily="34" charset="0"/>
              </a:defRPr>
            </a:lvl7pPr>
            <a:lvl8pPr marL="3429000" indent="-228600" eaLnBrk="0" fontAlgn="base" hangingPunct="0">
              <a:spcBef>
                <a:spcPct val="20000"/>
              </a:spcBef>
              <a:spcAft>
                <a:spcPct val="0"/>
              </a:spcAft>
              <a:buChar char="»"/>
              <a:defRPr sz="1200">
                <a:solidFill>
                  <a:srgbClr val="0F5494"/>
                </a:solidFill>
                <a:latin typeface="Arial" panose="020B0604020202020204" pitchFamily="34" charset="0"/>
              </a:defRPr>
            </a:lvl8pPr>
            <a:lvl9pPr marL="3886200" indent="-228600" eaLnBrk="0" fontAlgn="base" hangingPunct="0">
              <a:spcBef>
                <a:spcPct val="20000"/>
              </a:spcBef>
              <a:spcAft>
                <a:spcPct val="0"/>
              </a:spcAft>
              <a:buChar char="»"/>
              <a:defRPr sz="1200">
                <a:solidFill>
                  <a:srgbClr val="0F5494"/>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1933" name="Εικόνα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733550"/>
            <a:ext cx="82423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Πίνακας 2"/>
          <p:cNvGraphicFramePr>
            <a:graphicFrameLocks noGrp="1"/>
          </p:cNvGraphicFramePr>
          <p:nvPr/>
        </p:nvGraphicFramePr>
        <p:xfrm>
          <a:off x="511175" y="3645024"/>
          <a:ext cx="8199709" cy="2232246"/>
        </p:xfrm>
        <a:graphic>
          <a:graphicData uri="http://schemas.openxmlformats.org/drawingml/2006/table">
            <a:tbl>
              <a:tblPr>
                <a:tableStyleId>{18603FDC-E32A-4AB5-989C-0864C3EAD2B8}</a:tableStyleId>
              </a:tblPr>
              <a:tblGrid>
                <a:gridCol w="2116609">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648072">
                  <a:extLst>
                    <a:ext uri="{9D8B030D-6E8A-4147-A177-3AD203B41FA5}">
                      <a16:colId xmlns:a16="http://schemas.microsoft.com/office/drawing/2014/main" val="20005"/>
                    </a:ext>
                  </a:extLst>
                </a:gridCol>
                <a:gridCol w="576064">
                  <a:extLst>
                    <a:ext uri="{9D8B030D-6E8A-4147-A177-3AD203B41FA5}">
                      <a16:colId xmlns:a16="http://schemas.microsoft.com/office/drawing/2014/main" val="20006"/>
                    </a:ext>
                  </a:extLst>
                </a:gridCol>
                <a:gridCol w="518205">
                  <a:extLst>
                    <a:ext uri="{9D8B030D-6E8A-4147-A177-3AD203B41FA5}">
                      <a16:colId xmlns:a16="http://schemas.microsoft.com/office/drawing/2014/main" val="20007"/>
                    </a:ext>
                  </a:extLst>
                </a:gridCol>
                <a:gridCol w="596343">
                  <a:extLst>
                    <a:ext uri="{9D8B030D-6E8A-4147-A177-3AD203B41FA5}">
                      <a16:colId xmlns:a16="http://schemas.microsoft.com/office/drawing/2014/main" val="20008"/>
                    </a:ext>
                  </a:extLst>
                </a:gridCol>
              </a:tblGrid>
              <a:tr h="384870">
                <a:tc>
                  <a:txBody>
                    <a:bodyPr/>
                    <a:lstStyle/>
                    <a:p>
                      <a:pPr algn="ctr" fontAlgn="ctr"/>
                      <a:r>
                        <a:rPr lang="en-GB" sz="1100" u="none" strike="noStrike" dirty="0">
                          <a:effectLst/>
                        </a:rPr>
                        <a:t>Start</a:t>
                      </a:r>
                      <a:endParaRPr lang="en-GB" sz="11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100" u="none" strike="noStrike" dirty="0">
                          <a:effectLst/>
                        </a:rPr>
                        <a:t>End</a:t>
                      </a:r>
                      <a:endParaRPr lang="en-GB" sz="11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100" u="none" strike="noStrike" dirty="0">
                          <a:effectLst/>
                        </a:rPr>
                        <a:t>distance</a:t>
                      </a:r>
                      <a:endParaRPr lang="en-GB" sz="11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100" u="none" strike="noStrike" dirty="0">
                          <a:effectLst/>
                        </a:rPr>
                        <a:t>speed</a:t>
                      </a:r>
                      <a:endParaRPr lang="en-GB" sz="11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100" u="none" strike="noStrike" dirty="0">
                          <a:effectLst/>
                        </a:rPr>
                        <a:t>duration</a:t>
                      </a:r>
                      <a:endParaRPr lang="en-GB" sz="11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100" u="none" strike="noStrike" dirty="0">
                          <a:effectLst/>
                        </a:rPr>
                        <a:t>speed1</a:t>
                      </a:r>
                      <a:endParaRPr lang="en-GB" sz="11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100" u="none" strike="noStrike" dirty="0">
                          <a:effectLst/>
                        </a:rPr>
                        <a:t>dur1</a:t>
                      </a:r>
                      <a:endParaRPr lang="en-GB" sz="11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100" u="none" strike="noStrike" dirty="0">
                          <a:effectLst/>
                        </a:rPr>
                        <a:t>speed2</a:t>
                      </a:r>
                      <a:endParaRPr lang="en-GB" sz="11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100" u="none" strike="noStrike" dirty="0">
                          <a:effectLst/>
                        </a:rPr>
                        <a:t>dur2</a:t>
                      </a:r>
                      <a:endParaRPr lang="en-GB" sz="11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0"/>
                  </a:ext>
                </a:extLst>
              </a:tr>
              <a:tr h="410528">
                <a:tc>
                  <a:txBody>
                    <a:bodyPr/>
                    <a:lstStyle/>
                    <a:p>
                      <a:pPr algn="ctr" fontAlgn="ctr"/>
                      <a:r>
                        <a:rPr lang="en-GB" sz="1100" u="none" strike="noStrike" dirty="0">
                          <a:effectLst/>
                        </a:rPr>
                        <a:t>Base</a:t>
                      </a:r>
                      <a:endParaRPr lang="en-GB" sz="11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en-US" sz="1100" u="none" strike="noStrike" dirty="0" err="1">
                          <a:effectLst/>
                        </a:rPr>
                        <a:t>Siganos</a:t>
                      </a:r>
                      <a:r>
                        <a:rPr lang="en-US" sz="1100" u="none" strike="noStrike" dirty="0">
                          <a:effectLst/>
                        </a:rPr>
                        <a:t> Executive Food Events Catering</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dirty="0">
                          <a:effectLst/>
                        </a:rPr>
                        <a:t>1.59</a:t>
                      </a:r>
                      <a:endParaRPr lang="el-G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a:effectLst/>
                        </a:rPr>
                        <a:t>9.60</a:t>
                      </a:r>
                      <a:endParaRPr lang="el-G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a:effectLst/>
                        </a:rPr>
                        <a:t>9.93</a:t>
                      </a:r>
                      <a:endParaRPr lang="el-G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dirty="0">
                          <a:effectLst/>
                        </a:rPr>
                        <a:t>9.60</a:t>
                      </a:r>
                      <a:endParaRPr lang="el-G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dirty="0">
                          <a:effectLst/>
                        </a:rPr>
                        <a:t>9.93</a:t>
                      </a:r>
                      <a:endParaRPr lang="el-G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a:effectLst/>
                        </a:rPr>
                        <a:t>9.60</a:t>
                      </a:r>
                      <a:endParaRPr lang="el-G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dirty="0">
                          <a:effectLst/>
                        </a:rPr>
                        <a:t>9.93</a:t>
                      </a:r>
                      <a:endParaRPr lang="el-GR"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1"/>
                  </a:ext>
                </a:extLst>
              </a:tr>
              <a:tr h="410528">
                <a:tc>
                  <a:txBody>
                    <a:bodyPr/>
                    <a:lstStyle/>
                    <a:p>
                      <a:pPr algn="l" fontAlgn="ctr"/>
                      <a:r>
                        <a:rPr lang="en-US" sz="1100" u="none" strike="noStrike" dirty="0" err="1">
                          <a:effectLst/>
                        </a:rPr>
                        <a:t>Siganos</a:t>
                      </a:r>
                      <a:r>
                        <a:rPr lang="en-US" sz="1100" u="none" strike="noStrike" dirty="0">
                          <a:effectLst/>
                        </a:rPr>
                        <a:t> Executive Food Events Catering</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en-GB" sz="1100" u="none" strike="noStrike" dirty="0">
                          <a:effectLst/>
                        </a:rPr>
                        <a:t>AQUILA ATLANTIS HOTEL</a:t>
                      </a:r>
                      <a:endParaRPr lang="en-GB"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a:effectLst/>
                        </a:rPr>
                        <a:t>5.73</a:t>
                      </a:r>
                      <a:endParaRPr lang="el-G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a:effectLst/>
                        </a:rPr>
                        <a:t>18.28</a:t>
                      </a:r>
                      <a:endParaRPr lang="el-G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a:effectLst/>
                        </a:rPr>
                        <a:t>18.80</a:t>
                      </a:r>
                      <a:endParaRPr lang="el-G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a:effectLst/>
                        </a:rPr>
                        <a:t>18.28</a:t>
                      </a:r>
                      <a:endParaRPr lang="el-G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dirty="0">
                          <a:effectLst/>
                        </a:rPr>
                        <a:t>18.80</a:t>
                      </a:r>
                      <a:endParaRPr lang="el-G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dirty="0">
                          <a:effectLst/>
                        </a:rPr>
                        <a:t>15.00</a:t>
                      </a:r>
                      <a:endParaRPr lang="el-G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dirty="0">
                          <a:effectLst/>
                        </a:rPr>
                        <a:t>22.90</a:t>
                      </a:r>
                      <a:endParaRPr lang="el-GR"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2"/>
                  </a:ext>
                </a:extLst>
              </a:tr>
              <a:tr h="205264">
                <a:tc>
                  <a:txBody>
                    <a:bodyPr/>
                    <a:lstStyle/>
                    <a:p>
                      <a:pPr algn="l" fontAlgn="ctr"/>
                      <a:r>
                        <a:rPr lang="en-GB" sz="1100" u="none" strike="noStrike">
                          <a:effectLst/>
                        </a:rPr>
                        <a:t>AQUILA ATLANTIS HOTEL</a:t>
                      </a:r>
                      <a:endParaRPr lang="en-GB"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en-GB" sz="1100" u="none" strike="noStrike" dirty="0">
                          <a:effectLst/>
                        </a:rPr>
                        <a:t>Galaxy Hotel Heraklion</a:t>
                      </a:r>
                      <a:endParaRPr lang="en-GB"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a:effectLst/>
                        </a:rPr>
                        <a:t>1.40</a:t>
                      </a:r>
                      <a:endParaRPr lang="el-G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a:effectLst/>
                        </a:rPr>
                        <a:t>11.18</a:t>
                      </a:r>
                      <a:endParaRPr lang="el-G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a:effectLst/>
                        </a:rPr>
                        <a:t>7.51</a:t>
                      </a:r>
                      <a:endParaRPr lang="el-G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a:effectLst/>
                        </a:rPr>
                        <a:t>11.18</a:t>
                      </a:r>
                      <a:endParaRPr lang="el-G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a:effectLst/>
                        </a:rPr>
                        <a:t>7.51</a:t>
                      </a:r>
                      <a:endParaRPr lang="el-G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dirty="0">
                          <a:effectLst/>
                        </a:rPr>
                        <a:t>11.18</a:t>
                      </a:r>
                      <a:endParaRPr lang="el-G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dirty="0">
                          <a:effectLst/>
                        </a:rPr>
                        <a:t>7.51</a:t>
                      </a:r>
                      <a:endParaRPr lang="el-GR"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3"/>
                  </a:ext>
                </a:extLst>
              </a:tr>
              <a:tr h="205264">
                <a:tc>
                  <a:txBody>
                    <a:bodyPr/>
                    <a:lstStyle/>
                    <a:p>
                      <a:pPr algn="l" fontAlgn="ctr"/>
                      <a:r>
                        <a:rPr lang="en-GB" sz="1100" u="none" strike="noStrike">
                          <a:effectLst/>
                        </a:rPr>
                        <a:t>Galaxy Hotel Heraklion</a:t>
                      </a:r>
                      <a:endParaRPr lang="en-GB"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en-GB" sz="1100" u="none" strike="noStrike" dirty="0">
                          <a:effectLst/>
                        </a:rPr>
                        <a:t>Apollonia Beach Hotel</a:t>
                      </a:r>
                      <a:endParaRPr lang="en-GB"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a:effectLst/>
                        </a:rPr>
                        <a:t>12.13</a:t>
                      </a:r>
                      <a:endParaRPr lang="el-G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a:effectLst/>
                        </a:rPr>
                        <a:t>46.99</a:t>
                      </a:r>
                      <a:endParaRPr lang="el-G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a:effectLst/>
                        </a:rPr>
                        <a:t>15.50</a:t>
                      </a:r>
                      <a:endParaRPr lang="el-G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a:effectLst/>
                        </a:rPr>
                        <a:t>30.00</a:t>
                      </a:r>
                      <a:endParaRPr lang="el-G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a:effectLst/>
                        </a:rPr>
                        <a:t>24.27</a:t>
                      </a:r>
                      <a:endParaRPr lang="el-G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dirty="0">
                          <a:effectLst/>
                        </a:rPr>
                        <a:t>15.00</a:t>
                      </a:r>
                      <a:endParaRPr lang="el-G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dirty="0">
                          <a:effectLst/>
                        </a:rPr>
                        <a:t>48.54</a:t>
                      </a:r>
                      <a:endParaRPr lang="el-GR"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4"/>
                  </a:ext>
                </a:extLst>
              </a:tr>
              <a:tr h="205264">
                <a:tc>
                  <a:txBody>
                    <a:bodyPr/>
                    <a:lstStyle/>
                    <a:p>
                      <a:pPr algn="l" fontAlgn="ctr"/>
                      <a:r>
                        <a:rPr lang="en-GB" sz="1100" u="none" strike="noStrike">
                          <a:effectLst/>
                        </a:rPr>
                        <a:t>Apollonia Beach Hotel</a:t>
                      </a:r>
                      <a:endParaRPr lang="en-GB"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en-GB" sz="1100" u="none" strike="noStrike" dirty="0">
                          <a:effectLst/>
                        </a:rPr>
                        <a:t>Creta Maris Beach Resort</a:t>
                      </a:r>
                      <a:endParaRPr lang="en-GB"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a:effectLst/>
                        </a:rPr>
                        <a:t>37.35</a:t>
                      </a:r>
                      <a:endParaRPr lang="el-G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a:effectLst/>
                        </a:rPr>
                        <a:t>59.02</a:t>
                      </a:r>
                      <a:endParaRPr lang="el-G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a:effectLst/>
                        </a:rPr>
                        <a:t>37.97</a:t>
                      </a:r>
                      <a:endParaRPr lang="el-G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a:effectLst/>
                        </a:rPr>
                        <a:t>30.00</a:t>
                      </a:r>
                      <a:endParaRPr lang="el-G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a:effectLst/>
                        </a:rPr>
                        <a:t>74.71</a:t>
                      </a:r>
                      <a:endParaRPr lang="el-G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dirty="0">
                          <a:effectLst/>
                        </a:rPr>
                        <a:t>15.00</a:t>
                      </a:r>
                      <a:endParaRPr lang="el-G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dirty="0">
                          <a:effectLst/>
                        </a:rPr>
                        <a:t>149.41</a:t>
                      </a:r>
                      <a:endParaRPr lang="el-GR"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5"/>
                  </a:ext>
                </a:extLst>
              </a:tr>
              <a:tr h="205264">
                <a:tc>
                  <a:txBody>
                    <a:bodyPr/>
                    <a:lstStyle/>
                    <a:p>
                      <a:pPr algn="l" fontAlgn="ctr"/>
                      <a:r>
                        <a:rPr lang="en-GB" sz="1100" u="none" strike="noStrike">
                          <a:effectLst/>
                        </a:rPr>
                        <a:t>Creta Maris Beach Resort</a:t>
                      </a:r>
                      <a:endParaRPr lang="en-GB"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100" u="none" strike="noStrike" dirty="0">
                          <a:effectLst/>
                        </a:rPr>
                        <a:t>Base</a:t>
                      </a:r>
                      <a:endParaRPr lang="en-GB" sz="11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a:effectLst/>
                        </a:rPr>
                        <a:t>23.19</a:t>
                      </a:r>
                      <a:endParaRPr lang="el-G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a:effectLst/>
                        </a:rPr>
                        <a:t>38.31</a:t>
                      </a:r>
                      <a:endParaRPr lang="el-G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a:effectLst/>
                        </a:rPr>
                        <a:t>36.32</a:t>
                      </a:r>
                      <a:endParaRPr lang="el-G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a:effectLst/>
                        </a:rPr>
                        <a:t>30.00</a:t>
                      </a:r>
                      <a:endParaRPr lang="el-G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a:effectLst/>
                        </a:rPr>
                        <a:t>46.38</a:t>
                      </a:r>
                      <a:endParaRPr lang="el-G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dirty="0">
                          <a:effectLst/>
                        </a:rPr>
                        <a:t>15.00</a:t>
                      </a:r>
                      <a:endParaRPr lang="el-G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dirty="0">
                          <a:effectLst/>
                        </a:rPr>
                        <a:t>92.76</a:t>
                      </a:r>
                      <a:endParaRPr lang="el-GR"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6"/>
                  </a:ext>
                </a:extLst>
              </a:tr>
              <a:tr h="205264">
                <a:tc>
                  <a:txBody>
                    <a:bodyPr/>
                    <a:lstStyle/>
                    <a:p>
                      <a:pPr algn="r" fontAlgn="ctr"/>
                      <a:r>
                        <a:rPr lang="en-GB" sz="1100" u="none" strike="noStrike">
                          <a:effectLst/>
                        </a:rPr>
                        <a:t>Summary:</a:t>
                      </a:r>
                      <a:endParaRPr lang="en-GB"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100" u="none" strike="noStrike" dirty="0">
                          <a:effectLst/>
                        </a:rPr>
                        <a:t>min/Km/Km/h</a:t>
                      </a:r>
                      <a:endParaRPr lang="en-GB"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a:effectLst/>
                        </a:rPr>
                        <a:t>81.39</a:t>
                      </a:r>
                      <a:endParaRPr lang="el-G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a:effectLst/>
                        </a:rPr>
                        <a:t>38.75</a:t>
                      </a:r>
                      <a:endParaRPr lang="el-G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a:effectLst/>
                        </a:rPr>
                        <a:t>126.02</a:t>
                      </a:r>
                      <a:endParaRPr lang="el-G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a:effectLst/>
                        </a:rPr>
                        <a:t>30.00</a:t>
                      </a:r>
                      <a:endParaRPr lang="el-G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a:effectLst/>
                        </a:rPr>
                        <a:t>162.78</a:t>
                      </a:r>
                      <a:endParaRPr lang="el-G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a:effectLst/>
                        </a:rPr>
                        <a:t>15.00</a:t>
                      </a:r>
                      <a:endParaRPr lang="el-GR"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l-GR" sz="1100" u="none" strike="noStrike" dirty="0">
                          <a:effectLst/>
                        </a:rPr>
                        <a:t>325.57</a:t>
                      </a:r>
                      <a:endParaRPr lang="el-GR"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7"/>
                  </a:ext>
                </a:extLst>
              </a:tr>
            </a:tbl>
          </a:graphicData>
        </a:graphic>
      </p:graphicFrame>
      <p:pic>
        <p:nvPicPr>
          <p:cNvPr id="15" name="Εικόνα 3" descr="esdak_(new_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6212793"/>
            <a:ext cx="909323" cy="51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237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5" descr="bandeau na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5" descr="C:\Users\fgalliou\Dropbox\F4F_DATA_ALL PARTNERS\LOGOS\logo F4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188913"/>
            <a:ext cx="5984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descr="ÎÏÎ¿ÏÎ­Î»ÎµÏÎ¼Î± ÎµÎ¹ÎºÏÎ½Î±Ï Î³Î¹Î± hotels kitch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643" y="1991039"/>
            <a:ext cx="1930211" cy="1141342"/>
          </a:xfrm>
          <a:prstGeom prst="rect">
            <a:avLst/>
          </a:prstGeom>
          <a:ln>
            <a:noFill/>
          </a:ln>
          <a:effectLst>
            <a:outerShdw blurRad="292100" dist="139700" dir="2700000" algn="tl" rotWithShape="0">
              <a:srgbClr val="333333">
                <a:alpha val="65000"/>
              </a:srgbClr>
            </a:outerShdw>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50"/>
          <p:cNvSpPr txBox="1">
            <a:spLocks noChangeArrowheads="1"/>
          </p:cNvSpPr>
          <p:nvPr/>
        </p:nvSpPr>
        <p:spPr bwMode="auto">
          <a:xfrm>
            <a:off x="0" y="1345691"/>
            <a:ext cx="2376941" cy="295275"/>
          </a:xfrm>
          <a:prstGeom prst="rect">
            <a:avLst/>
          </a:prstGeom>
          <a:noFill/>
          <a:ln w="6350">
            <a:noFill/>
            <a:miter lim="800000"/>
            <a:headEnd/>
            <a:tailEnd/>
          </a:ln>
        </p:spPr>
        <p:txBody>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2D2D8A"/>
                </a:solidFill>
                <a:effectLst/>
                <a:uLnTx/>
                <a:uFillTx/>
                <a:latin typeface="Calibri" pitchFamily="34" charset="0"/>
                <a:ea typeface="+mn-ea"/>
                <a:cs typeface="Arial" panose="020B0604020202020204" pitchFamily="34" charset="0"/>
              </a:rPr>
              <a:t>Food waste generation in hotels</a:t>
            </a:r>
            <a:endParaRPr kumimoji="0" lang="el-GR" sz="1800" b="1" i="0" u="none" strike="noStrike" kern="1200" cap="none" spc="0" normalizeH="0" baseline="0" noProof="0" dirty="0">
              <a:ln>
                <a:noFill/>
              </a:ln>
              <a:solidFill>
                <a:srgbClr val="2D2D8A"/>
              </a:solidFill>
              <a:effectLst/>
              <a:uLnTx/>
              <a:uFillTx/>
              <a:latin typeface="Calibri" pitchFamily="34" charset="0"/>
              <a:ea typeface="+mn-ea"/>
              <a:cs typeface="Arial" panose="020B0604020202020204" pitchFamily="34" charset="0"/>
            </a:endParaRPr>
          </a:p>
        </p:txBody>
      </p:sp>
      <p:sp>
        <p:nvSpPr>
          <p:cNvPr id="35" name="Arrow: Down 58"/>
          <p:cNvSpPr>
            <a:spLocks noChangeArrowheads="1"/>
          </p:cNvSpPr>
          <p:nvPr/>
        </p:nvSpPr>
        <p:spPr bwMode="auto">
          <a:xfrm rot="16200000">
            <a:off x="2260030" y="2286837"/>
            <a:ext cx="142875" cy="360362"/>
          </a:xfrm>
          <a:prstGeom prst="downArrow">
            <a:avLst>
              <a:gd name="adj1" fmla="val 50000"/>
              <a:gd name="adj2" fmla="val 50398"/>
            </a:avLst>
          </a:prstGeom>
          <a:solidFill>
            <a:srgbClr val="92D050"/>
          </a:solidFill>
          <a:ln w="12700">
            <a:solidFill>
              <a:srgbClr val="92D050"/>
            </a:solidFill>
            <a:miter lim="800000"/>
            <a:headEnd/>
            <a:tailEnd/>
          </a:ln>
        </p:spPr>
        <p:txBody>
          <a:bodyPr anchor="ctr"/>
          <a:lstStyle>
            <a:lvl1pPr>
              <a:spcBef>
                <a:spcPct val="20000"/>
              </a:spcBef>
              <a:buClr>
                <a:srgbClr val="0F5494"/>
              </a:buClr>
              <a:buChar char="•"/>
              <a:defRPr sz="2400" b="1">
                <a:solidFill>
                  <a:srgbClr val="0F5494"/>
                </a:solidFill>
                <a:latin typeface="Verdana" panose="020B0604030504040204" pitchFamily="34" charset="0"/>
              </a:defRPr>
            </a:lvl1pPr>
            <a:lvl2pPr marL="742950" indent="-285750">
              <a:spcBef>
                <a:spcPct val="20000"/>
              </a:spcBef>
              <a:buClr>
                <a:srgbClr val="0F5494"/>
              </a:buClr>
              <a:buSzPct val="75000"/>
              <a:buFont typeface="Courier New" panose="02070309020205020404" pitchFamily="49" charset="0"/>
              <a:buChar char="o"/>
              <a:defRPr sz="2000">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Font typeface="Wingdings" panose="05000000000000000000" pitchFamily="2" charset="2"/>
              <a:buChar char="§"/>
              <a:defRPr sz="1200">
                <a:solidFill>
                  <a:srgbClr val="0F5494"/>
                </a:solidFill>
                <a:latin typeface="Verdana" panose="020B0604030504040204" pitchFamily="34" charset="0"/>
              </a:defRPr>
            </a:lvl4pPr>
            <a:lvl5pPr marL="2057400" indent="-228600">
              <a:spcBef>
                <a:spcPct val="20000"/>
              </a:spcBef>
              <a:buChar char="»"/>
              <a:defRPr sz="1200">
                <a:solidFill>
                  <a:srgbClr val="0F5494"/>
                </a:solidFill>
                <a:latin typeface="Arial" panose="020B0604020202020204" pitchFamily="34" charset="0"/>
              </a:defRPr>
            </a:lvl5pPr>
            <a:lvl6pPr marL="2514600" indent="-228600" eaLnBrk="0" fontAlgn="base" hangingPunct="0">
              <a:spcBef>
                <a:spcPct val="20000"/>
              </a:spcBef>
              <a:spcAft>
                <a:spcPct val="0"/>
              </a:spcAft>
              <a:buChar char="»"/>
              <a:defRPr sz="1200">
                <a:solidFill>
                  <a:srgbClr val="0F5494"/>
                </a:solidFill>
                <a:latin typeface="Arial" panose="020B0604020202020204" pitchFamily="34" charset="0"/>
              </a:defRPr>
            </a:lvl6pPr>
            <a:lvl7pPr marL="2971800" indent="-228600" eaLnBrk="0" fontAlgn="base" hangingPunct="0">
              <a:spcBef>
                <a:spcPct val="20000"/>
              </a:spcBef>
              <a:spcAft>
                <a:spcPct val="0"/>
              </a:spcAft>
              <a:buChar char="»"/>
              <a:defRPr sz="1200">
                <a:solidFill>
                  <a:srgbClr val="0F5494"/>
                </a:solidFill>
                <a:latin typeface="Arial" panose="020B0604020202020204" pitchFamily="34" charset="0"/>
              </a:defRPr>
            </a:lvl7pPr>
            <a:lvl8pPr marL="3429000" indent="-228600" eaLnBrk="0" fontAlgn="base" hangingPunct="0">
              <a:spcBef>
                <a:spcPct val="20000"/>
              </a:spcBef>
              <a:spcAft>
                <a:spcPct val="0"/>
              </a:spcAft>
              <a:buChar char="»"/>
              <a:defRPr sz="1200">
                <a:solidFill>
                  <a:srgbClr val="0F5494"/>
                </a:solidFill>
                <a:latin typeface="Arial" panose="020B0604020202020204" pitchFamily="34" charset="0"/>
              </a:defRPr>
            </a:lvl8pPr>
            <a:lvl9pPr marL="3886200" indent="-228600" eaLnBrk="0" fontAlgn="base" hangingPunct="0">
              <a:spcBef>
                <a:spcPct val="20000"/>
              </a:spcBef>
              <a:spcAft>
                <a:spcPct val="0"/>
              </a:spcAft>
              <a:buChar char="»"/>
              <a:defRPr sz="1200">
                <a:solidFill>
                  <a:srgbClr val="0F5494"/>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altLang="el-GR" sz="7600" b="1" i="0" u="none" strike="noStrike" kern="1200" cap="none" spc="0" normalizeH="0" baseline="0" noProof="0">
              <a:ln>
                <a:noFill/>
              </a:ln>
              <a:solidFill>
                <a:srgbClr val="FFD624"/>
              </a:solidFill>
              <a:effectLst/>
              <a:uLnTx/>
              <a:uFillTx/>
              <a:latin typeface="Verdana" panose="020B0604030504040204" pitchFamily="34" charset="0"/>
              <a:ea typeface="+mn-ea"/>
              <a:cs typeface="Arial" panose="020B0604020202020204" pitchFamily="34" charset="0"/>
            </a:endParaRPr>
          </a:p>
        </p:txBody>
      </p:sp>
      <p:pic>
        <p:nvPicPr>
          <p:cNvPr id="36" name="5 - Εικόνα"/>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3509" y="3672880"/>
            <a:ext cx="2473421" cy="1213486"/>
          </a:xfrm>
          <a:prstGeom prst="rect">
            <a:avLst/>
          </a:prstGeom>
          <a:ln>
            <a:noFill/>
          </a:ln>
          <a:effectLst>
            <a:outerShdw blurRad="292100" dist="139700" dir="2700000" algn="tl" rotWithShape="0">
              <a:srgbClr val="333333">
                <a:alpha val="65000"/>
              </a:srgbClr>
            </a:outerShdw>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Arrow: Down 52"/>
          <p:cNvSpPr>
            <a:spLocks noChangeArrowheads="1"/>
          </p:cNvSpPr>
          <p:nvPr/>
        </p:nvSpPr>
        <p:spPr bwMode="auto">
          <a:xfrm rot="5400000">
            <a:off x="5647795" y="4135582"/>
            <a:ext cx="130542" cy="389060"/>
          </a:xfrm>
          <a:prstGeom prst="downArrow">
            <a:avLst>
              <a:gd name="adj1" fmla="val 50000"/>
              <a:gd name="adj2" fmla="val 50356"/>
            </a:avLst>
          </a:prstGeom>
          <a:solidFill>
            <a:srgbClr val="92D050"/>
          </a:solidFill>
          <a:ln w="12700">
            <a:solidFill>
              <a:srgbClr val="92D050"/>
            </a:solidFill>
            <a:miter lim="800000"/>
            <a:headEnd/>
            <a:tailEnd/>
          </a:ln>
        </p:spPr>
        <p:txBody>
          <a:bodyPr anchor="ctr"/>
          <a:lstStyle>
            <a:lvl1pPr>
              <a:spcBef>
                <a:spcPct val="20000"/>
              </a:spcBef>
              <a:buClr>
                <a:srgbClr val="0F5494"/>
              </a:buClr>
              <a:buChar char="•"/>
              <a:defRPr sz="2400" b="1">
                <a:solidFill>
                  <a:srgbClr val="0F5494"/>
                </a:solidFill>
                <a:latin typeface="Verdana" panose="020B0604030504040204" pitchFamily="34" charset="0"/>
              </a:defRPr>
            </a:lvl1pPr>
            <a:lvl2pPr marL="742950" indent="-285750">
              <a:spcBef>
                <a:spcPct val="20000"/>
              </a:spcBef>
              <a:buClr>
                <a:srgbClr val="0F5494"/>
              </a:buClr>
              <a:buSzPct val="75000"/>
              <a:buFont typeface="Courier New" panose="02070309020205020404" pitchFamily="49" charset="0"/>
              <a:buChar char="o"/>
              <a:defRPr sz="2000">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Font typeface="Wingdings" panose="05000000000000000000" pitchFamily="2" charset="2"/>
              <a:buChar char="§"/>
              <a:defRPr sz="1200">
                <a:solidFill>
                  <a:srgbClr val="0F5494"/>
                </a:solidFill>
                <a:latin typeface="Verdana" panose="020B0604030504040204" pitchFamily="34" charset="0"/>
              </a:defRPr>
            </a:lvl4pPr>
            <a:lvl5pPr marL="2057400" indent="-228600">
              <a:spcBef>
                <a:spcPct val="20000"/>
              </a:spcBef>
              <a:buChar char="»"/>
              <a:defRPr sz="1200">
                <a:solidFill>
                  <a:srgbClr val="0F5494"/>
                </a:solidFill>
                <a:latin typeface="Arial" panose="020B0604020202020204" pitchFamily="34" charset="0"/>
              </a:defRPr>
            </a:lvl5pPr>
            <a:lvl6pPr marL="2514600" indent="-228600" eaLnBrk="0" fontAlgn="base" hangingPunct="0">
              <a:spcBef>
                <a:spcPct val="20000"/>
              </a:spcBef>
              <a:spcAft>
                <a:spcPct val="0"/>
              </a:spcAft>
              <a:buChar char="»"/>
              <a:defRPr sz="1200">
                <a:solidFill>
                  <a:srgbClr val="0F5494"/>
                </a:solidFill>
                <a:latin typeface="Arial" panose="020B0604020202020204" pitchFamily="34" charset="0"/>
              </a:defRPr>
            </a:lvl6pPr>
            <a:lvl7pPr marL="2971800" indent="-228600" eaLnBrk="0" fontAlgn="base" hangingPunct="0">
              <a:spcBef>
                <a:spcPct val="20000"/>
              </a:spcBef>
              <a:spcAft>
                <a:spcPct val="0"/>
              </a:spcAft>
              <a:buChar char="»"/>
              <a:defRPr sz="1200">
                <a:solidFill>
                  <a:srgbClr val="0F5494"/>
                </a:solidFill>
                <a:latin typeface="Arial" panose="020B0604020202020204" pitchFamily="34" charset="0"/>
              </a:defRPr>
            </a:lvl7pPr>
            <a:lvl8pPr marL="3429000" indent="-228600" eaLnBrk="0" fontAlgn="base" hangingPunct="0">
              <a:spcBef>
                <a:spcPct val="20000"/>
              </a:spcBef>
              <a:spcAft>
                <a:spcPct val="0"/>
              </a:spcAft>
              <a:buChar char="»"/>
              <a:defRPr sz="1200">
                <a:solidFill>
                  <a:srgbClr val="0F5494"/>
                </a:solidFill>
                <a:latin typeface="Arial" panose="020B0604020202020204" pitchFamily="34" charset="0"/>
              </a:defRPr>
            </a:lvl8pPr>
            <a:lvl9pPr marL="3886200" indent="-228600" eaLnBrk="0" fontAlgn="base" hangingPunct="0">
              <a:spcBef>
                <a:spcPct val="20000"/>
              </a:spcBef>
              <a:spcAft>
                <a:spcPct val="0"/>
              </a:spcAft>
              <a:buChar char="»"/>
              <a:defRPr sz="1200">
                <a:solidFill>
                  <a:srgbClr val="0F5494"/>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altLang="el-GR" sz="7600" b="1" i="0" u="none" strike="noStrike" kern="1200" cap="none" spc="0" normalizeH="0" baseline="0" noProof="0">
              <a:ln>
                <a:noFill/>
              </a:ln>
              <a:solidFill>
                <a:srgbClr val="FFD624"/>
              </a:solidFill>
              <a:effectLst/>
              <a:uLnTx/>
              <a:uFillTx/>
              <a:latin typeface="Verdana" panose="020B0604030504040204" pitchFamily="34" charset="0"/>
              <a:ea typeface="+mn-ea"/>
              <a:cs typeface="Arial" panose="020B0604020202020204" pitchFamily="34" charset="0"/>
            </a:endParaRPr>
          </a:p>
        </p:txBody>
      </p:sp>
      <p:pic>
        <p:nvPicPr>
          <p:cNvPr id="38" name="Εικόνα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8328" y="3660493"/>
            <a:ext cx="2664296" cy="1256749"/>
          </a:xfrm>
          <a:prstGeom prst="rect">
            <a:avLst/>
          </a:prstGeom>
          <a:ln>
            <a:noFill/>
          </a:ln>
          <a:effectLst>
            <a:outerShdw blurRad="292100" dist="139700" dir="2700000" algn="tl" rotWithShape="0">
              <a:srgbClr val="333333">
                <a:alpha val="65000"/>
              </a:srgbClr>
            </a:outerShdw>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 Box 56"/>
          <p:cNvSpPr txBox="1">
            <a:spLocks noChangeArrowheads="1"/>
          </p:cNvSpPr>
          <p:nvPr/>
        </p:nvSpPr>
        <p:spPr bwMode="auto">
          <a:xfrm>
            <a:off x="6571564" y="5019293"/>
            <a:ext cx="1860550" cy="285750"/>
          </a:xfrm>
          <a:prstGeom prst="rect">
            <a:avLst/>
          </a:prstGeom>
          <a:noFill/>
          <a:ln w="6350">
            <a:noFill/>
            <a:miter lim="800000"/>
            <a:headEnd/>
            <a:tailEnd/>
          </a:ln>
        </p:spPr>
        <p:txBody>
          <a:bodyPr/>
          <a:lstStyle/>
          <a:p>
            <a:pPr marL="0" marR="0" lvl="0" indent="0" algn="ctr" defTabSz="914400" rtl="0" eaLnBrk="0" fontAlgn="base" latinLnBrk="0" hangingPunct="0">
              <a:lnSpc>
                <a:spcPct val="100000"/>
              </a:lnSpc>
              <a:spcBef>
                <a:spcPct val="0"/>
              </a:spcBef>
              <a:spcAft>
                <a:spcPts val="1000"/>
              </a:spcAft>
              <a:buClrTx/>
              <a:buSzTx/>
              <a:buFontTx/>
              <a:buNone/>
              <a:tabLst/>
              <a:defRPr/>
            </a:pPr>
            <a:r>
              <a:rPr kumimoji="0" lang="en-US" sz="1800" b="1" i="0" u="none" strike="noStrike" kern="1200" cap="none" spc="0" normalizeH="0" baseline="0" noProof="0" dirty="0">
                <a:ln>
                  <a:noFill/>
                </a:ln>
                <a:solidFill>
                  <a:srgbClr val="2D2D8A"/>
                </a:solidFill>
                <a:effectLst/>
                <a:uLnTx/>
                <a:uFillTx/>
                <a:latin typeface="Calibri" pitchFamily="34" charset="0"/>
                <a:ea typeface="+mn-ea"/>
                <a:cs typeface="Arial" panose="020B0604020202020204" pitchFamily="34" charset="0"/>
              </a:rPr>
              <a:t>Hand sorting-</a:t>
            </a:r>
            <a:r>
              <a:rPr kumimoji="0" lang="en-US" sz="1800" b="1" i="0" u="none" strike="noStrike" kern="1200" cap="none" spc="0" normalizeH="0" baseline="0" noProof="0" dirty="0" err="1">
                <a:ln>
                  <a:noFill/>
                </a:ln>
                <a:solidFill>
                  <a:srgbClr val="2D2D8A"/>
                </a:solidFill>
                <a:effectLst/>
                <a:uLnTx/>
                <a:uFillTx/>
                <a:latin typeface="Calibri" pitchFamily="34" charset="0"/>
                <a:ea typeface="+mn-ea"/>
                <a:cs typeface="Arial" panose="020B0604020202020204" pitchFamily="34" charset="0"/>
              </a:rPr>
              <a:t>schredding</a:t>
            </a:r>
            <a:endParaRPr kumimoji="0" lang="el-GR" sz="1800" b="1" i="0" u="none" strike="noStrike" kern="1200" cap="none" spc="0" normalizeH="0" baseline="0" noProof="0" dirty="0">
              <a:ln>
                <a:noFill/>
              </a:ln>
              <a:solidFill>
                <a:srgbClr val="2D2D8A"/>
              </a:solidFill>
              <a:effectLst/>
              <a:uLnTx/>
              <a:uFillTx/>
              <a:latin typeface="Calibri" pitchFamily="34" charset="0"/>
              <a:ea typeface="+mn-ea"/>
              <a:cs typeface="Arial" panose="020B0604020202020204" pitchFamily="34" charset="0"/>
            </a:endParaRPr>
          </a:p>
        </p:txBody>
      </p:sp>
      <p:sp>
        <p:nvSpPr>
          <p:cNvPr id="40" name="Text Box 56"/>
          <p:cNvSpPr txBox="1">
            <a:spLocks noChangeArrowheads="1"/>
          </p:cNvSpPr>
          <p:nvPr/>
        </p:nvSpPr>
        <p:spPr bwMode="auto">
          <a:xfrm>
            <a:off x="3216275" y="5035862"/>
            <a:ext cx="1860550" cy="360362"/>
          </a:xfrm>
          <a:prstGeom prst="rect">
            <a:avLst/>
          </a:prstGeom>
          <a:noFill/>
          <a:ln w="6350">
            <a:noFill/>
            <a:miter lim="800000"/>
            <a:headEnd/>
            <a:tailEnd/>
          </a:ln>
        </p:spPr>
        <p:txBody>
          <a:bodyPr/>
          <a:lstStyle/>
          <a:p>
            <a:pPr marL="0" marR="0" lvl="0" indent="0" algn="ctr" defTabSz="914400" rtl="0" eaLnBrk="0" fontAlgn="base" latinLnBrk="0" hangingPunct="0">
              <a:lnSpc>
                <a:spcPct val="100000"/>
              </a:lnSpc>
              <a:spcBef>
                <a:spcPct val="0"/>
              </a:spcBef>
              <a:spcAft>
                <a:spcPts val="1000"/>
              </a:spcAft>
              <a:buClrTx/>
              <a:buSzTx/>
              <a:buFontTx/>
              <a:buNone/>
              <a:tabLst/>
              <a:defRPr/>
            </a:pPr>
            <a:r>
              <a:rPr kumimoji="0" lang="en-US" sz="1800" b="1" i="0" u="none" strike="noStrike" kern="1200" cap="none" spc="0" normalizeH="0" baseline="0" noProof="0" dirty="0">
                <a:ln>
                  <a:noFill/>
                </a:ln>
                <a:solidFill>
                  <a:srgbClr val="2D2D8A"/>
                </a:solidFill>
                <a:effectLst/>
                <a:uLnTx/>
                <a:uFillTx/>
                <a:latin typeface="Calibri" pitchFamily="34" charset="0"/>
                <a:ea typeface="+mn-ea"/>
                <a:cs typeface="Arial" panose="020B0604020202020204" pitchFamily="34" charset="0"/>
              </a:rPr>
              <a:t>Solar drying</a:t>
            </a:r>
            <a:endParaRPr kumimoji="0" lang="el-GR" sz="1800" b="1" i="0" u="none" strike="noStrike" kern="1200" cap="none" spc="0" normalizeH="0" baseline="0" noProof="0" dirty="0">
              <a:ln>
                <a:noFill/>
              </a:ln>
              <a:solidFill>
                <a:srgbClr val="2D2D8A"/>
              </a:solidFill>
              <a:effectLst/>
              <a:uLnTx/>
              <a:uFillTx/>
              <a:latin typeface="Calibri" pitchFamily="34" charset="0"/>
              <a:ea typeface="+mn-ea"/>
              <a:cs typeface="Arial" panose="020B0604020202020204" pitchFamily="34" charset="0"/>
            </a:endParaRPr>
          </a:p>
        </p:txBody>
      </p:sp>
      <p:pic>
        <p:nvPicPr>
          <p:cNvPr id="41" name="Εικόνα 4" descr="DSC_13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071" y="3663037"/>
            <a:ext cx="2071496" cy="1254205"/>
          </a:xfrm>
          <a:prstGeom prst="rect">
            <a:avLst/>
          </a:prstGeom>
          <a:ln>
            <a:noFill/>
          </a:ln>
          <a:effectLst>
            <a:outerShdw blurRad="292100" dist="139700" dir="2700000" algn="tl" rotWithShape="0">
              <a:srgbClr val="333333">
                <a:alpha val="65000"/>
              </a:srgbClr>
            </a:outerShdw>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Box 56"/>
          <p:cNvSpPr txBox="1">
            <a:spLocks noChangeArrowheads="1"/>
          </p:cNvSpPr>
          <p:nvPr/>
        </p:nvSpPr>
        <p:spPr bwMode="auto">
          <a:xfrm>
            <a:off x="296329" y="4917242"/>
            <a:ext cx="2006979" cy="341312"/>
          </a:xfrm>
          <a:prstGeom prst="rect">
            <a:avLst/>
          </a:prstGeom>
          <a:noFill/>
          <a:ln w="6350">
            <a:noFill/>
            <a:miter lim="800000"/>
            <a:headEnd/>
            <a:tailEnd/>
          </a:ln>
        </p:spPr>
        <p:txBody>
          <a:bodyPr/>
          <a:lstStyle/>
          <a:p>
            <a:pPr marL="0" marR="0" lvl="0" indent="0" algn="ctr" defTabSz="914400" rtl="0" eaLnBrk="0" fontAlgn="base" latinLnBrk="0" hangingPunct="0">
              <a:lnSpc>
                <a:spcPct val="100000"/>
              </a:lnSpc>
              <a:spcBef>
                <a:spcPct val="0"/>
              </a:spcBef>
              <a:spcAft>
                <a:spcPts val="1000"/>
              </a:spcAft>
              <a:buClrTx/>
              <a:buSzTx/>
              <a:buFontTx/>
              <a:buNone/>
              <a:tabLst/>
              <a:defRPr/>
            </a:pPr>
            <a:r>
              <a:rPr kumimoji="0" lang="en-US" sz="1800" b="1" i="0" u="none" strike="noStrike" kern="1200" cap="none" spc="0" normalizeH="0" baseline="0" noProof="0" dirty="0">
                <a:ln>
                  <a:noFill/>
                </a:ln>
                <a:solidFill>
                  <a:srgbClr val="2D2D8A"/>
                </a:solidFill>
                <a:effectLst/>
                <a:uLnTx/>
                <a:uFillTx/>
                <a:latin typeface="Calibri" pitchFamily="34" charset="0"/>
                <a:ea typeface="+mn-ea"/>
                <a:cs typeface="Arial" panose="020B0604020202020204" pitchFamily="34" charset="0"/>
              </a:rPr>
              <a:t>Produced dried feed</a:t>
            </a:r>
            <a:endParaRPr kumimoji="0" lang="el-GR" sz="1800" b="1" i="0" u="none" strike="noStrike" kern="1200" cap="none" spc="0" normalizeH="0" baseline="0" noProof="0" dirty="0">
              <a:ln>
                <a:noFill/>
              </a:ln>
              <a:solidFill>
                <a:srgbClr val="2D2D8A"/>
              </a:solidFill>
              <a:effectLst/>
              <a:uLnTx/>
              <a:uFillTx/>
              <a:latin typeface="Calibri" pitchFamily="34" charset="0"/>
              <a:ea typeface="+mn-ea"/>
              <a:cs typeface="Arial" panose="020B0604020202020204" pitchFamily="34" charset="0"/>
            </a:endParaRPr>
          </a:p>
        </p:txBody>
      </p:sp>
      <p:pic>
        <p:nvPicPr>
          <p:cNvPr id="44" name="Picture 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13841" y="1982016"/>
            <a:ext cx="1223433" cy="108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Arrow: Down 58"/>
          <p:cNvSpPr>
            <a:spLocks noChangeArrowheads="1"/>
          </p:cNvSpPr>
          <p:nvPr/>
        </p:nvSpPr>
        <p:spPr bwMode="auto">
          <a:xfrm rot="16200000">
            <a:off x="4001294" y="2291260"/>
            <a:ext cx="144462" cy="358775"/>
          </a:xfrm>
          <a:prstGeom prst="downArrow">
            <a:avLst>
              <a:gd name="adj1" fmla="val 50000"/>
              <a:gd name="adj2" fmla="val 49625"/>
            </a:avLst>
          </a:prstGeom>
          <a:solidFill>
            <a:srgbClr val="92D050"/>
          </a:solidFill>
          <a:ln w="12700">
            <a:solidFill>
              <a:srgbClr val="92D050"/>
            </a:solidFill>
            <a:miter lim="800000"/>
            <a:headEnd/>
            <a:tailEnd/>
          </a:ln>
        </p:spPr>
        <p:txBody>
          <a:bodyPr anchor="ctr"/>
          <a:lstStyle>
            <a:lvl1pPr>
              <a:spcBef>
                <a:spcPct val="20000"/>
              </a:spcBef>
              <a:buClr>
                <a:srgbClr val="0F5494"/>
              </a:buClr>
              <a:buChar char="•"/>
              <a:defRPr sz="2400" b="1">
                <a:solidFill>
                  <a:srgbClr val="0F5494"/>
                </a:solidFill>
                <a:latin typeface="Verdana" panose="020B0604030504040204" pitchFamily="34" charset="0"/>
              </a:defRPr>
            </a:lvl1pPr>
            <a:lvl2pPr marL="742950" indent="-285750">
              <a:spcBef>
                <a:spcPct val="20000"/>
              </a:spcBef>
              <a:buClr>
                <a:srgbClr val="0F5494"/>
              </a:buClr>
              <a:buSzPct val="75000"/>
              <a:buFont typeface="Courier New" panose="02070309020205020404" pitchFamily="49" charset="0"/>
              <a:buChar char="o"/>
              <a:defRPr sz="2000">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Font typeface="Wingdings" panose="05000000000000000000" pitchFamily="2" charset="2"/>
              <a:buChar char="§"/>
              <a:defRPr sz="1200">
                <a:solidFill>
                  <a:srgbClr val="0F5494"/>
                </a:solidFill>
                <a:latin typeface="Verdana" panose="020B0604030504040204" pitchFamily="34" charset="0"/>
              </a:defRPr>
            </a:lvl4pPr>
            <a:lvl5pPr marL="2057400" indent="-228600">
              <a:spcBef>
                <a:spcPct val="20000"/>
              </a:spcBef>
              <a:buChar char="»"/>
              <a:defRPr sz="1200">
                <a:solidFill>
                  <a:srgbClr val="0F5494"/>
                </a:solidFill>
                <a:latin typeface="Arial" panose="020B0604020202020204" pitchFamily="34" charset="0"/>
              </a:defRPr>
            </a:lvl5pPr>
            <a:lvl6pPr marL="2514600" indent="-228600" eaLnBrk="0" fontAlgn="base" hangingPunct="0">
              <a:spcBef>
                <a:spcPct val="20000"/>
              </a:spcBef>
              <a:spcAft>
                <a:spcPct val="0"/>
              </a:spcAft>
              <a:buChar char="»"/>
              <a:defRPr sz="1200">
                <a:solidFill>
                  <a:srgbClr val="0F5494"/>
                </a:solidFill>
                <a:latin typeface="Arial" panose="020B0604020202020204" pitchFamily="34" charset="0"/>
              </a:defRPr>
            </a:lvl6pPr>
            <a:lvl7pPr marL="2971800" indent="-228600" eaLnBrk="0" fontAlgn="base" hangingPunct="0">
              <a:spcBef>
                <a:spcPct val="20000"/>
              </a:spcBef>
              <a:spcAft>
                <a:spcPct val="0"/>
              </a:spcAft>
              <a:buChar char="»"/>
              <a:defRPr sz="1200">
                <a:solidFill>
                  <a:srgbClr val="0F5494"/>
                </a:solidFill>
                <a:latin typeface="Arial" panose="020B0604020202020204" pitchFamily="34" charset="0"/>
              </a:defRPr>
            </a:lvl7pPr>
            <a:lvl8pPr marL="3429000" indent="-228600" eaLnBrk="0" fontAlgn="base" hangingPunct="0">
              <a:spcBef>
                <a:spcPct val="20000"/>
              </a:spcBef>
              <a:spcAft>
                <a:spcPct val="0"/>
              </a:spcAft>
              <a:buChar char="»"/>
              <a:defRPr sz="1200">
                <a:solidFill>
                  <a:srgbClr val="0F5494"/>
                </a:solidFill>
                <a:latin typeface="Arial" panose="020B0604020202020204" pitchFamily="34" charset="0"/>
              </a:defRPr>
            </a:lvl8pPr>
            <a:lvl9pPr marL="3886200" indent="-228600" eaLnBrk="0" fontAlgn="base" hangingPunct="0">
              <a:spcBef>
                <a:spcPct val="20000"/>
              </a:spcBef>
              <a:spcAft>
                <a:spcPct val="0"/>
              </a:spcAft>
              <a:buChar char="»"/>
              <a:defRPr sz="1200">
                <a:solidFill>
                  <a:srgbClr val="0F5494"/>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altLang="el-GR" sz="7600" b="1" i="0" u="none" strike="noStrike" kern="1200" cap="none" spc="0" normalizeH="0" baseline="0" noProof="0">
              <a:ln>
                <a:noFill/>
              </a:ln>
              <a:solidFill>
                <a:srgbClr val="FFD624"/>
              </a:solidFill>
              <a:effectLst/>
              <a:uLnTx/>
              <a:uFillTx/>
              <a:latin typeface="Verdana" panose="020B0604030504040204" pitchFamily="34" charset="0"/>
              <a:ea typeface="+mn-ea"/>
              <a:cs typeface="Arial" panose="020B0604020202020204" pitchFamily="34" charset="0"/>
            </a:endParaRPr>
          </a:p>
        </p:txBody>
      </p:sp>
      <p:sp>
        <p:nvSpPr>
          <p:cNvPr id="46" name="Text Box 50"/>
          <p:cNvSpPr txBox="1">
            <a:spLocks noChangeArrowheads="1"/>
          </p:cNvSpPr>
          <p:nvPr/>
        </p:nvSpPr>
        <p:spPr bwMode="auto">
          <a:xfrm>
            <a:off x="2319338" y="1658084"/>
            <a:ext cx="1827212" cy="295275"/>
          </a:xfrm>
          <a:prstGeom prst="rect">
            <a:avLst/>
          </a:prstGeom>
          <a:noFill/>
          <a:ln w="6350">
            <a:noFill/>
            <a:miter lim="800000"/>
            <a:headEnd/>
            <a:tailEnd/>
          </a:ln>
        </p:spPr>
        <p:txBody>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2D2D8A"/>
                </a:solidFill>
                <a:effectLst/>
                <a:uLnTx/>
                <a:uFillTx/>
                <a:latin typeface="Calibri" pitchFamily="34" charset="0"/>
                <a:ea typeface="+mn-ea"/>
                <a:cs typeface="Arial" panose="020B0604020202020204" pitchFamily="34" charset="0"/>
              </a:rPr>
              <a:t>Collection bins</a:t>
            </a:r>
            <a:endParaRPr kumimoji="0" lang="el-GR" sz="1800" b="1" i="0" u="none" strike="noStrike" kern="1200" cap="none" spc="0" normalizeH="0" baseline="0" noProof="0" dirty="0">
              <a:ln>
                <a:noFill/>
              </a:ln>
              <a:solidFill>
                <a:srgbClr val="2D2D8A"/>
              </a:solidFill>
              <a:effectLst/>
              <a:uLnTx/>
              <a:uFillTx/>
              <a:latin typeface="Calibri" pitchFamily="34" charset="0"/>
              <a:ea typeface="+mn-ea"/>
              <a:cs typeface="Arial" panose="020B0604020202020204" pitchFamily="34" charset="0"/>
            </a:endParaRPr>
          </a:p>
        </p:txBody>
      </p:sp>
      <p:pic>
        <p:nvPicPr>
          <p:cNvPr id="47" name="Picture 6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8884" y="2058134"/>
            <a:ext cx="1272315" cy="83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47 - TextBox"/>
          <p:cNvSpPr txBox="1"/>
          <p:nvPr/>
        </p:nvSpPr>
        <p:spPr>
          <a:xfrm>
            <a:off x="4038411" y="1436909"/>
            <a:ext cx="1812932" cy="646331"/>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2D2D8A"/>
                </a:solidFill>
                <a:effectLst/>
                <a:uLnTx/>
                <a:uFillTx/>
                <a:latin typeface="Calibri" pitchFamily="34" charset="0"/>
                <a:ea typeface="+mn-ea"/>
                <a:cs typeface="Arial" panose="020B0604020202020204" pitchFamily="34" charset="0"/>
              </a:rPr>
              <a:t>Waste collection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2D2D8A"/>
                </a:solidFill>
                <a:effectLst/>
                <a:uLnTx/>
                <a:uFillTx/>
                <a:latin typeface="Calibri" pitchFamily="34" charset="0"/>
                <a:ea typeface="+mn-ea"/>
                <a:cs typeface="Arial" panose="020B0604020202020204" pitchFamily="34" charset="0"/>
              </a:rPr>
              <a:t>refrigerator track</a:t>
            </a:r>
            <a:endParaRPr kumimoji="0" lang="el-GR" sz="1800" b="1" i="0" u="none" strike="noStrike" kern="1200" cap="none" spc="0" normalizeH="0" baseline="0" noProof="0" dirty="0">
              <a:ln>
                <a:noFill/>
              </a:ln>
              <a:solidFill>
                <a:srgbClr val="2D2D8A"/>
              </a:solidFill>
              <a:effectLst/>
              <a:uLnTx/>
              <a:uFillTx/>
              <a:latin typeface="Calibri" pitchFamily="34" charset="0"/>
              <a:ea typeface="+mn-ea"/>
              <a:cs typeface="Arial" panose="020B0604020202020204" pitchFamily="34" charset="0"/>
            </a:endParaRPr>
          </a:p>
        </p:txBody>
      </p:sp>
      <p:sp>
        <p:nvSpPr>
          <p:cNvPr id="49" name="Arrow: Down 58"/>
          <p:cNvSpPr>
            <a:spLocks noChangeArrowheads="1"/>
          </p:cNvSpPr>
          <p:nvPr/>
        </p:nvSpPr>
        <p:spPr bwMode="auto">
          <a:xfrm rot="16200000">
            <a:off x="5685120" y="2292996"/>
            <a:ext cx="144462" cy="360362"/>
          </a:xfrm>
          <a:prstGeom prst="downArrow">
            <a:avLst>
              <a:gd name="adj1" fmla="val 50000"/>
              <a:gd name="adj2" fmla="val 49844"/>
            </a:avLst>
          </a:prstGeom>
          <a:solidFill>
            <a:srgbClr val="92D050"/>
          </a:solidFill>
          <a:ln w="12700">
            <a:solidFill>
              <a:srgbClr val="92D050"/>
            </a:solidFill>
            <a:miter lim="800000"/>
            <a:headEnd/>
            <a:tailEnd/>
          </a:ln>
        </p:spPr>
        <p:txBody>
          <a:bodyPr anchor="ctr"/>
          <a:lstStyle>
            <a:lvl1pPr>
              <a:spcBef>
                <a:spcPct val="20000"/>
              </a:spcBef>
              <a:buClr>
                <a:srgbClr val="0F5494"/>
              </a:buClr>
              <a:buChar char="•"/>
              <a:defRPr sz="2400" b="1">
                <a:solidFill>
                  <a:srgbClr val="0F5494"/>
                </a:solidFill>
                <a:latin typeface="Verdana" panose="020B0604030504040204" pitchFamily="34" charset="0"/>
              </a:defRPr>
            </a:lvl1pPr>
            <a:lvl2pPr marL="742950" indent="-285750">
              <a:spcBef>
                <a:spcPct val="20000"/>
              </a:spcBef>
              <a:buClr>
                <a:srgbClr val="0F5494"/>
              </a:buClr>
              <a:buSzPct val="75000"/>
              <a:buFont typeface="Courier New" panose="02070309020205020404" pitchFamily="49" charset="0"/>
              <a:buChar char="o"/>
              <a:defRPr sz="2000">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Font typeface="Wingdings" panose="05000000000000000000" pitchFamily="2" charset="2"/>
              <a:buChar char="§"/>
              <a:defRPr sz="1200">
                <a:solidFill>
                  <a:srgbClr val="0F5494"/>
                </a:solidFill>
                <a:latin typeface="Verdana" panose="020B0604030504040204" pitchFamily="34" charset="0"/>
              </a:defRPr>
            </a:lvl4pPr>
            <a:lvl5pPr marL="2057400" indent="-228600">
              <a:spcBef>
                <a:spcPct val="20000"/>
              </a:spcBef>
              <a:buChar char="»"/>
              <a:defRPr sz="1200">
                <a:solidFill>
                  <a:srgbClr val="0F5494"/>
                </a:solidFill>
                <a:latin typeface="Arial" panose="020B0604020202020204" pitchFamily="34" charset="0"/>
              </a:defRPr>
            </a:lvl5pPr>
            <a:lvl6pPr marL="2514600" indent="-228600" eaLnBrk="0" fontAlgn="base" hangingPunct="0">
              <a:spcBef>
                <a:spcPct val="20000"/>
              </a:spcBef>
              <a:spcAft>
                <a:spcPct val="0"/>
              </a:spcAft>
              <a:buChar char="»"/>
              <a:defRPr sz="1200">
                <a:solidFill>
                  <a:srgbClr val="0F5494"/>
                </a:solidFill>
                <a:latin typeface="Arial" panose="020B0604020202020204" pitchFamily="34" charset="0"/>
              </a:defRPr>
            </a:lvl6pPr>
            <a:lvl7pPr marL="2971800" indent="-228600" eaLnBrk="0" fontAlgn="base" hangingPunct="0">
              <a:spcBef>
                <a:spcPct val="20000"/>
              </a:spcBef>
              <a:spcAft>
                <a:spcPct val="0"/>
              </a:spcAft>
              <a:buChar char="»"/>
              <a:defRPr sz="1200">
                <a:solidFill>
                  <a:srgbClr val="0F5494"/>
                </a:solidFill>
                <a:latin typeface="Arial" panose="020B0604020202020204" pitchFamily="34" charset="0"/>
              </a:defRPr>
            </a:lvl7pPr>
            <a:lvl8pPr marL="3429000" indent="-228600" eaLnBrk="0" fontAlgn="base" hangingPunct="0">
              <a:spcBef>
                <a:spcPct val="20000"/>
              </a:spcBef>
              <a:spcAft>
                <a:spcPct val="0"/>
              </a:spcAft>
              <a:buChar char="»"/>
              <a:defRPr sz="1200">
                <a:solidFill>
                  <a:srgbClr val="0F5494"/>
                </a:solidFill>
                <a:latin typeface="Arial" panose="020B0604020202020204" pitchFamily="34" charset="0"/>
              </a:defRPr>
            </a:lvl8pPr>
            <a:lvl9pPr marL="3886200" indent="-228600" eaLnBrk="0" fontAlgn="base" hangingPunct="0">
              <a:spcBef>
                <a:spcPct val="20000"/>
              </a:spcBef>
              <a:spcAft>
                <a:spcPct val="0"/>
              </a:spcAft>
              <a:buChar char="»"/>
              <a:defRPr sz="1200">
                <a:solidFill>
                  <a:srgbClr val="0F5494"/>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altLang="el-GR" sz="7600" b="1" i="0" u="none" strike="noStrike" kern="1200" cap="none" spc="0" normalizeH="0" baseline="0" noProof="0">
              <a:ln>
                <a:noFill/>
              </a:ln>
              <a:solidFill>
                <a:srgbClr val="FFD624"/>
              </a:solidFill>
              <a:effectLst/>
              <a:uLnTx/>
              <a:uFillTx/>
              <a:latin typeface="Verdana" panose="020B0604030504040204" pitchFamily="34" charset="0"/>
              <a:ea typeface="+mn-ea"/>
              <a:cs typeface="Arial" panose="020B0604020202020204" pitchFamily="34" charset="0"/>
            </a:endParaRPr>
          </a:p>
        </p:txBody>
      </p:sp>
      <p:pic>
        <p:nvPicPr>
          <p:cNvPr id="50" name="Picture 5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92810" y="1577031"/>
            <a:ext cx="2464119" cy="1436611"/>
          </a:xfrm>
          <a:prstGeom prst="rect">
            <a:avLst/>
          </a:prstGeom>
          <a:ln>
            <a:noFill/>
          </a:ln>
          <a:effectLst>
            <a:outerShdw blurRad="292100" dist="139700" dir="2700000" algn="tl" rotWithShape="0">
              <a:srgbClr val="333333">
                <a:alpha val="65000"/>
              </a:srgbClr>
            </a:outerShdw>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Arrow: Down 58"/>
          <p:cNvSpPr>
            <a:spLocks noChangeArrowheads="1"/>
          </p:cNvSpPr>
          <p:nvPr/>
        </p:nvSpPr>
        <p:spPr bwMode="auto">
          <a:xfrm rot="5400000">
            <a:off x="2478182" y="4116021"/>
            <a:ext cx="157530" cy="327205"/>
          </a:xfrm>
          <a:prstGeom prst="downArrow">
            <a:avLst>
              <a:gd name="adj1" fmla="val 50000"/>
              <a:gd name="adj2" fmla="val 50398"/>
            </a:avLst>
          </a:prstGeom>
          <a:solidFill>
            <a:srgbClr val="92D050"/>
          </a:solidFill>
          <a:ln w="12700">
            <a:solidFill>
              <a:srgbClr val="92D050"/>
            </a:solidFill>
            <a:miter lim="800000"/>
            <a:headEnd/>
            <a:tailEnd/>
          </a:ln>
        </p:spPr>
        <p:txBody>
          <a:bodyPr anchor="ctr"/>
          <a:lstStyle>
            <a:lvl1pPr>
              <a:spcBef>
                <a:spcPct val="20000"/>
              </a:spcBef>
              <a:buClr>
                <a:srgbClr val="0F5494"/>
              </a:buClr>
              <a:buChar char="•"/>
              <a:defRPr sz="2400" b="1">
                <a:solidFill>
                  <a:srgbClr val="0F5494"/>
                </a:solidFill>
                <a:latin typeface="Verdana" panose="020B0604030504040204" pitchFamily="34" charset="0"/>
              </a:defRPr>
            </a:lvl1pPr>
            <a:lvl2pPr marL="742950" indent="-285750">
              <a:spcBef>
                <a:spcPct val="20000"/>
              </a:spcBef>
              <a:buClr>
                <a:srgbClr val="0F5494"/>
              </a:buClr>
              <a:buSzPct val="75000"/>
              <a:buFont typeface="Courier New" panose="02070309020205020404" pitchFamily="49" charset="0"/>
              <a:buChar char="o"/>
              <a:defRPr sz="2000">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Font typeface="Wingdings" panose="05000000000000000000" pitchFamily="2" charset="2"/>
              <a:buChar char="§"/>
              <a:defRPr sz="1200">
                <a:solidFill>
                  <a:srgbClr val="0F5494"/>
                </a:solidFill>
                <a:latin typeface="Verdana" panose="020B0604030504040204" pitchFamily="34" charset="0"/>
              </a:defRPr>
            </a:lvl4pPr>
            <a:lvl5pPr marL="2057400" indent="-228600">
              <a:spcBef>
                <a:spcPct val="20000"/>
              </a:spcBef>
              <a:buChar char="»"/>
              <a:defRPr sz="1200">
                <a:solidFill>
                  <a:srgbClr val="0F5494"/>
                </a:solidFill>
                <a:latin typeface="Arial" panose="020B0604020202020204" pitchFamily="34" charset="0"/>
              </a:defRPr>
            </a:lvl5pPr>
            <a:lvl6pPr marL="2514600" indent="-228600" eaLnBrk="0" fontAlgn="base" hangingPunct="0">
              <a:spcBef>
                <a:spcPct val="20000"/>
              </a:spcBef>
              <a:spcAft>
                <a:spcPct val="0"/>
              </a:spcAft>
              <a:buChar char="»"/>
              <a:defRPr sz="1200">
                <a:solidFill>
                  <a:srgbClr val="0F5494"/>
                </a:solidFill>
                <a:latin typeface="Arial" panose="020B0604020202020204" pitchFamily="34" charset="0"/>
              </a:defRPr>
            </a:lvl6pPr>
            <a:lvl7pPr marL="2971800" indent="-228600" eaLnBrk="0" fontAlgn="base" hangingPunct="0">
              <a:spcBef>
                <a:spcPct val="20000"/>
              </a:spcBef>
              <a:spcAft>
                <a:spcPct val="0"/>
              </a:spcAft>
              <a:buChar char="»"/>
              <a:defRPr sz="1200">
                <a:solidFill>
                  <a:srgbClr val="0F5494"/>
                </a:solidFill>
                <a:latin typeface="Arial" panose="020B0604020202020204" pitchFamily="34" charset="0"/>
              </a:defRPr>
            </a:lvl7pPr>
            <a:lvl8pPr marL="3429000" indent="-228600" eaLnBrk="0" fontAlgn="base" hangingPunct="0">
              <a:spcBef>
                <a:spcPct val="20000"/>
              </a:spcBef>
              <a:spcAft>
                <a:spcPct val="0"/>
              </a:spcAft>
              <a:buChar char="»"/>
              <a:defRPr sz="1200">
                <a:solidFill>
                  <a:srgbClr val="0F5494"/>
                </a:solidFill>
                <a:latin typeface="Arial" panose="020B0604020202020204" pitchFamily="34" charset="0"/>
              </a:defRPr>
            </a:lvl8pPr>
            <a:lvl9pPr marL="3886200" indent="-228600" eaLnBrk="0" fontAlgn="base" hangingPunct="0">
              <a:spcBef>
                <a:spcPct val="20000"/>
              </a:spcBef>
              <a:spcAft>
                <a:spcPct val="0"/>
              </a:spcAft>
              <a:buChar char="»"/>
              <a:defRPr sz="1200">
                <a:solidFill>
                  <a:srgbClr val="0F5494"/>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altLang="el-GR" sz="7600" b="1" i="0" u="none" strike="noStrike" kern="1200" cap="none" spc="0" normalizeH="0" baseline="0" noProof="0">
              <a:ln>
                <a:noFill/>
              </a:ln>
              <a:solidFill>
                <a:srgbClr val="FFD624"/>
              </a:solidFill>
              <a:effectLst/>
              <a:uLnTx/>
              <a:uFillTx/>
              <a:latin typeface="Verdana" panose="020B0604030504040204" pitchFamily="34" charset="0"/>
              <a:ea typeface="+mn-ea"/>
              <a:cs typeface="Arial" panose="020B0604020202020204" pitchFamily="34" charset="0"/>
            </a:endParaRPr>
          </a:p>
        </p:txBody>
      </p:sp>
      <p:sp>
        <p:nvSpPr>
          <p:cNvPr id="54" name="76 - TextBox"/>
          <p:cNvSpPr txBox="1">
            <a:spLocks noChangeArrowheads="1"/>
          </p:cNvSpPr>
          <p:nvPr/>
        </p:nvSpPr>
        <p:spPr bwMode="auto">
          <a:xfrm>
            <a:off x="5728510" y="5723721"/>
            <a:ext cx="15824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F5494"/>
              </a:buClr>
              <a:buChar char="•"/>
              <a:defRPr sz="2400" b="1">
                <a:solidFill>
                  <a:srgbClr val="0F5494"/>
                </a:solidFill>
                <a:latin typeface="Verdana" panose="020B0604030504040204" pitchFamily="34" charset="0"/>
              </a:defRPr>
            </a:lvl1pPr>
            <a:lvl2pPr marL="742950" indent="-285750">
              <a:spcBef>
                <a:spcPct val="20000"/>
              </a:spcBef>
              <a:buClr>
                <a:srgbClr val="0F5494"/>
              </a:buClr>
              <a:buSzPct val="75000"/>
              <a:buFont typeface="Courier New" panose="02070309020205020404" pitchFamily="49" charset="0"/>
              <a:buChar char="o"/>
              <a:defRPr sz="2000">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Font typeface="Wingdings" panose="05000000000000000000" pitchFamily="2" charset="2"/>
              <a:buChar char="§"/>
              <a:defRPr sz="1200">
                <a:solidFill>
                  <a:srgbClr val="0F5494"/>
                </a:solidFill>
                <a:latin typeface="Verdana" panose="020B0604030504040204" pitchFamily="34" charset="0"/>
              </a:defRPr>
            </a:lvl4pPr>
            <a:lvl5pPr marL="2057400" indent="-228600">
              <a:spcBef>
                <a:spcPct val="20000"/>
              </a:spcBef>
              <a:buChar char="»"/>
              <a:defRPr sz="1200">
                <a:solidFill>
                  <a:srgbClr val="0F5494"/>
                </a:solidFill>
                <a:latin typeface="Arial" panose="020B0604020202020204" pitchFamily="34" charset="0"/>
              </a:defRPr>
            </a:lvl5pPr>
            <a:lvl6pPr marL="2514600" indent="-228600" eaLnBrk="0" fontAlgn="base" hangingPunct="0">
              <a:spcBef>
                <a:spcPct val="20000"/>
              </a:spcBef>
              <a:spcAft>
                <a:spcPct val="0"/>
              </a:spcAft>
              <a:buChar char="»"/>
              <a:defRPr sz="1200">
                <a:solidFill>
                  <a:srgbClr val="0F5494"/>
                </a:solidFill>
                <a:latin typeface="Arial" panose="020B0604020202020204" pitchFamily="34" charset="0"/>
              </a:defRPr>
            </a:lvl6pPr>
            <a:lvl7pPr marL="2971800" indent="-228600" eaLnBrk="0" fontAlgn="base" hangingPunct="0">
              <a:spcBef>
                <a:spcPct val="20000"/>
              </a:spcBef>
              <a:spcAft>
                <a:spcPct val="0"/>
              </a:spcAft>
              <a:buChar char="»"/>
              <a:defRPr sz="1200">
                <a:solidFill>
                  <a:srgbClr val="0F5494"/>
                </a:solidFill>
                <a:latin typeface="Arial" panose="020B0604020202020204" pitchFamily="34" charset="0"/>
              </a:defRPr>
            </a:lvl7pPr>
            <a:lvl8pPr marL="3429000" indent="-228600" eaLnBrk="0" fontAlgn="base" hangingPunct="0">
              <a:spcBef>
                <a:spcPct val="20000"/>
              </a:spcBef>
              <a:spcAft>
                <a:spcPct val="0"/>
              </a:spcAft>
              <a:buChar char="»"/>
              <a:defRPr sz="1200">
                <a:solidFill>
                  <a:srgbClr val="0F5494"/>
                </a:solidFill>
                <a:latin typeface="Arial" panose="020B0604020202020204" pitchFamily="34" charset="0"/>
              </a:defRPr>
            </a:lvl8pPr>
            <a:lvl9pPr marL="3886200" indent="-228600" eaLnBrk="0" fontAlgn="base" hangingPunct="0">
              <a:spcBef>
                <a:spcPct val="20000"/>
              </a:spcBef>
              <a:spcAft>
                <a:spcPct val="0"/>
              </a:spcAft>
              <a:buChar char="»"/>
              <a:defRPr sz="1200">
                <a:solidFill>
                  <a:srgbClr val="0F5494"/>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l-GR" sz="1400" b="1" i="0" u="none" strike="noStrike" kern="1200" cap="none" spc="0" normalizeH="0" baseline="0" noProof="0" dirty="0">
                <a:ln>
                  <a:noFill/>
                </a:ln>
                <a:solidFill>
                  <a:srgbClr val="C00000"/>
                </a:solidFill>
                <a:effectLst/>
                <a:uLnTx/>
                <a:uFillTx/>
                <a:latin typeface="Verdana" panose="020B0604030504040204" pitchFamily="34" charset="0"/>
                <a:ea typeface="+mn-ea"/>
                <a:cs typeface="Arial" panose="020B0604020202020204" pitchFamily="34" charset="0"/>
              </a:rPr>
              <a:t>20% residues</a:t>
            </a:r>
            <a:endParaRPr kumimoji="0" lang="el-GR" altLang="el-GR" sz="1400" b="1" i="0" u="none" strike="noStrike" kern="1200" cap="none" spc="0" normalizeH="0" baseline="0" noProof="0" dirty="0">
              <a:ln>
                <a:noFill/>
              </a:ln>
              <a:solidFill>
                <a:srgbClr val="C00000"/>
              </a:solidFill>
              <a:effectLst/>
              <a:uLnTx/>
              <a:uFillTx/>
              <a:latin typeface="Verdana" panose="020B0604030504040204" pitchFamily="34" charset="0"/>
              <a:ea typeface="+mn-ea"/>
              <a:cs typeface="Arial" panose="020B0604020202020204" pitchFamily="34" charset="0"/>
            </a:endParaRPr>
          </a:p>
        </p:txBody>
      </p:sp>
      <p:sp>
        <p:nvSpPr>
          <p:cNvPr id="55" name="Text Box 56"/>
          <p:cNvSpPr txBox="1">
            <a:spLocks noChangeArrowheads="1"/>
          </p:cNvSpPr>
          <p:nvPr/>
        </p:nvSpPr>
        <p:spPr bwMode="auto">
          <a:xfrm>
            <a:off x="5851740" y="1186327"/>
            <a:ext cx="2736957" cy="360362"/>
          </a:xfrm>
          <a:prstGeom prst="rect">
            <a:avLst/>
          </a:prstGeom>
          <a:noFill/>
          <a:ln w="6350">
            <a:noFill/>
            <a:miter lim="800000"/>
            <a:headEnd/>
            <a:tailEnd/>
          </a:ln>
        </p:spPr>
        <p:txBody>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l-GR" sz="1800" b="1" i="0" u="none" strike="noStrike" kern="1200" cap="none" spc="0" normalizeH="0" baseline="0" noProof="0" dirty="0">
                <a:ln>
                  <a:noFill/>
                </a:ln>
                <a:solidFill>
                  <a:srgbClr val="2D2D8A"/>
                </a:solidFill>
                <a:effectLst/>
                <a:uLnTx/>
                <a:uFillTx/>
                <a:latin typeface="Calibri" pitchFamily="34" charset="0"/>
                <a:ea typeface="+mn-ea"/>
                <a:cs typeface="Arial" panose="020B0604020202020204" pitchFamily="34" charset="0"/>
              </a:rPr>
              <a:t> </a:t>
            </a:r>
            <a:r>
              <a:rPr kumimoji="0" lang="en-GB" sz="1800" b="1" i="0" u="none" strike="noStrike" kern="1200" cap="none" spc="0" normalizeH="0" baseline="0" noProof="0" dirty="0">
                <a:ln>
                  <a:noFill/>
                </a:ln>
                <a:solidFill>
                  <a:srgbClr val="2D2D8A"/>
                </a:solidFill>
                <a:effectLst/>
                <a:uLnTx/>
                <a:uFillTx/>
                <a:latin typeface="Calibri" pitchFamily="34" charset="0"/>
                <a:ea typeface="+mn-ea"/>
                <a:cs typeface="Arial" panose="020B0604020202020204" pitchFamily="34" charset="0"/>
              </a:rPr>
              <a:t>F4F pilot unit</a:t>
            </a:r>
            <a:endParaRPr kumimoji="0" lang="el-GR" sz="1800" b="1" i="0" u="none" strike="noStrike" kern="1200" cap="none" spc="0" normalizeH="0" baseline="0" noProof="0" dirty="0">
              <a:ln>
                <a:noFill/>
              </a:ln>
              <a:solidFill>
                <a:srgbClr val="2D2D8A"/>
              </a:solidFill>
              <a:effectLst/>
              <a:uLnTx/>
              <a:uFillTx/>
              <a:latin typeface="Calibri" pitchFamily="34" charset="0"/>
              <a:ea typeface="+mn-ea"/>
              <a:cs typeface="Arial" panose="020B0604020202020204" pitchFamily="34" charset="0"/>
            </a:endParaRPr>
          </a:p>
        </p:txBody>
      </p:sp>
      <p:sp>
        <p:nvSpPr>
          <p:cNvPr id="43" name="Arrow: Down 52"/>
          <p:cNvSpPr>
            <a:spLocks noChangeArrowheads="1"/>
          </p:cNvSpPr>
          <p:nvPr/>
        </p:nvSpPr>
        <p:spPr bwMode="auto">
          <a:xfrm>
            <a:off x="7142371" y="3132381"/>
            <a:ext cx="168623" cy="426245"/>
          </a:xfrm>
          <a:prstGeom prst="downArrow">
            <a:avLst>
              <a:gd name="adj1" fmla="val 50000"/>
              <a:gd name="adj2" fmla="val 50356"/>
            </a:avLst>
          </a:prstGeom>
          <a:solidFill>
            <a:srgbClr val="92D050"/>
          </a:solidFill>
          <a:ln w="12700">
            <a:solidFill>
              <a:srgbClr val="92D050"/>
            </a:solidFill>
            <a:miter lim="800000"/>
            <a:headEnd/>
            <a:tailEnd/>
          </a:ln>
        </p:spPr>
        <p:txBody>
          <a:bodyPr anchor="ctr"/>
          <a:lstStyle>
            <a:lvl1pPr>
              <a:spcBef>
                <a:spcPct val="20000"/>
              </a:spcBef>
              <a:buClr>
                <a:srgbClr val="0F5494"/>
              </a:buClr>
              <a:buChar char="•"/>
              <a:defRPr sz="2400" b="1">
                <a:solidFill>
                  <a:srgbClr val="0F5494"/>
                </a:solidFill>
                <a:latin typeface="Verdana" panose="020B0604030504040204" pitchFamily="34" charset="0"/>
              </a:defRPr>
            </a:lvl1pPr>
            <a:lvl2pPr marL="742950" indent="-285750">
              <a:spcBef>
                <a:spcPct val="20000"/>
              </a:spcBef>
              <a:buClr>
                <a:srgbClr val="0F5494"/>
              </a:buClr>
              <a:buSzPct val="75000"/>
              <a:buFont typeface="Courier New" panose="02070309020205020404" pitchFamily="49" charset="0"/>
              <a:buChar char="o"/>
              <a:defRPr sz="2000">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Font typeface="Wingdings" panose="05000000000000000000" pitchFamily="2" charset="2"/>
              <a:buChar char="§"/>
              <a:defRPr sz="1200">
                <a:solidFill>
                  <a:srgbClr val="0F5494"/>
                </a:solidFill>
                <a:latin typeface="Verdana" panose="020B0604030504040204" pitchFamily="34" charset="0"/>
              </a:defRPr>
            </a:lvl4pPr>
            <a:lvl5pPr marL="2057400" indent="-228600">
              <a:spcBef>
                <a:spcPct val="20000"/>
              </a:spcBef>
              <a:buChar char="»"/>
              <a:defRPr sz="1200">
                <a:solidFill>
                  <a:srgbClr val="0F5494"/>
                </a:solidFill>
                <a:latin typeface="Arial" panose="020B0604020202020204" pitchFamily="34" charset="0"/>
              </a:defRPr>
            </a:lvl5pPr>
            <a:lvl6pPr marL="2514600" indent="-228600" eaLnBrk="0" fontAlgn="base" hangingPunct="0">
              <a:spcBef>
                <a:spcPct val="20000"/>
              </a:spcBef>
              <a:spcAft>
                <a:spcPct val="0"/>
              </a:spcAft>
              <a:buChar char="»"/>
              <a:defRPr sz="1200">
                <a:solidFill>
                  <a:srgbClr val="0F5494"/>
                </a:solidFill>
                <a:latin typeface="Arial" panose="020B0604020202020204" pitchFamily="34" charset="0"/>
              </a:defRPr>
            </a:lvl6pPr>
            <a:lvl7pPr marL="2971800" indent="-228600" eaLnBrk="0" fontAlgn="base" hangingPunct="0">
              <a:spcBef>
                <a:spcPct val="20000"/>
              </a:spcBef>
              <a:spcAft>
                <a:spcPct val="0"/>
              </a:spcAft>
              <a:buChar char="»"/>
              <a:defRPr sz="1200">
                <a:solidFill>
                  <a:srgbClr val="0F5494"/>
                </a:solidFill>
                <a:latin typeface="Arial" panose="020B0604020202020204" pitchFamily="34" charset="0"/>
              </a:defRPr>
            </a:lvl7pPr>
            <a:lvl8pPr marL="3429000" indent="-228600" eaLnBrk="0" fontAlgn="base" hangingPunct="0">
              <a:spcBef>
                <a:spcPct val="20000"/>
              </a:spcBef>
              <a:spcAft>
                <a:spcPct val="0"/>
              </a:spcAft>
              <a:buChar char="»"/>
              <a:defRPr sz="1200">
                <a:solidFill>
                  <a:srgbClr val="0F5494"/>
                </a:solidFill>
                <a:latin typeface="Arial" panose="020B0604020202020204" pitchFamily="34" charset="0"/>
              </a:defRPr>
            </a:lvl8pPr>
            <a:lvl9pPr marL="3886200" indent="-228600" eaLnBrk="0" fontAlgn="base" hangingPunct="0">
              <a:spcBef>
                <a:spcPct val="20000"/>
              </a:spcBef>
              <a:spcAft>
                <a:spcPct val="0"/>
              </a:spcAft>
              <a:buChar char="»"/>
              <a:defRPr sz="1200">
                <a:solidFill>
                  <a:srgbClr val="0F5494"/>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altLang="el-GR" sz="7600" b="1" i="0" u="none" strike="noStrike" kern="1200" cap="none" spc="0" normalizeH="0" baseline="0" noProof="0">
              <a:ln>
                <a:noFill/>
              </a:ln>
              <a:solidFill>
                <a:srgbClr val="FFD624"/>
              </a:solidFill>
              <a:effectLst/>
              <a:uLnTx/>
              <a:uFillTx/>
              <a:latin typeface="Verdana" panose="020B0604030504040204" pitchFamily="34" charset="0"/>
              <a:ea typeface="+mn-ea"/>
              <a:cs typeface="Arial" panose="020B0604020202020204" pitchFamily="34" charset="0"/>
            </a:endParaRPr>
          </a:p>
        </p:txBody>
      </p:sp>
      <p:sp>
        <p:nvSpPr>
          <p:cNvPr id="59" name="Arrow: Down 52"/>
          <p:cNvSpPr>
            <a:spLocks noChangeArrowheads="1"/>
          </p:cNvSpPr>
          <p:nvPr/>
        </p:nvSpPr>
        <p:spPr bwMode="auto">
          <a:xfrm>
            <a:off x="6380856" y="4941134"/>
            <a:ext cx="144016" cy="727819"/>
          </a:xfrm>
          <a:prstGeom prst="downArrow">
            <a:avLst>
              <a:gd name="adj1" fmla="val 50000"/>
              <a:gd name="adj2" fmla="val 50356"/>
            </a:avLst>
          </a:prstGeom>
          <a:solidFill>
            <a:srgbClr val="C00000"/>
          </a:solidFill>
          <a:ln w="12700">
            <a:noFill/>
            <a:miter lim="800000"/>
            <a:headEnd/>
            <a:tailEnd/>
          </a:ln>
        </p:spPr>
        <p:txBody>
          <a:bodyPr anchor="ctr"/>
          <a:lstStyle>
            <a:lvl1pPr>
              <a:spcBef>
                <a:spcPct val="20000"/>
              </a:spcBef>
              <a:buClr>
                <a:srgbClr val="0F5494"/>
              </a:buClr>
              <a:buChar char="•"/>
              <a:defRPr sz="2400" b="1">
                <a:solidFill>
                  <a:srgbClr val="0F5494"/>
                </a:solidFill>
                <a:latin typeface="Verdana" panose="020B0604030504040204" pitchFamily="34" charset="0"/>
              </a:defRPr>
            </a:lvl1pPr>
            <a:lvl2pPr marL="742950" indent="-285750">
              <a:spcBef>
                <a:spcPct val="20000"/>
              </a:spcBef>
              <a:buClr>
                <a:srgbClr val="0F5494"/>
              </a:buClr>
              <a:buSzPct val="75000"/>
              <a:buFont typeface="Courier New" panose="02070309020205020404" pitchFamily="49" charset="0"/>
              <a:buChar char="o"/>
              <a:defRPr sz="2000">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Font typeface="Wingdings" panose="05000000000000000000" pitchFamily="2" charset="2"/>
              <a:buChar char="§"/>
              <a:defRPr sz="1200">
                <a:solidFill>
                  <a:srgbClr val="0F5494"/>
                </a:solidFill>
                <a:latin typeface="Verdana" panose="020B0604030504040204" pitchFamily="34" charset="0"/>
              </a:defRPr>
            </a:lvl4pPr>
            <a:lvl5pPr marL="2057400" indent="-228600">
              <a:spcBef>
                <a:spcPct val="20000"/>
              </a:spcBef>
              <a:buChar char="»"/>
              <a:defRPr sz="1200">
                <a:solidFill>
                  <a:srgbClr val="0F5494"/>
                </a:solidFill>
                <a:latin typeface="Arial" panose="020B0604020202020204" pitchFamily="34" charset="0"/>
              </a:defRPr>
            </a:lvl5pPr>
            <a:lvl6pPr marL="2514600" indent="-228600" eaLnBrk="0" fontAlgn="base" hangingPunct="0">
              <a:spcBef>
                <a:spcPct val="20000"/>
              </a:spcBef>
              <a:spcAft>
                <a:spcPct val="0"/>
              </a:spcAft>
              <a:buChar char="»"/>
              <a:defRPr sz="1200">
                <a:solidFill>
                  <a:srgbClr val="0F5494"/>
                </a:solidFill>
                <a:latin typeface="Arial" panose="020B0604020202020204" pitchFamily="34" charset="0"/>
              </a:defRPr>
            </a:lvl6pPr>
            <a:lvl7pPr marL="2971800" indent="-228600" eaLnBrk="0" fontAlgn="base" hangingPunct="0">
              <a:spcBef>
                <a:spcPct val="20000"/>
              </a:spcBef>
              <a:spcAft>
                <a:spcPct val="0"/>
              </a:spcAft>
              <a:buChar char="»"/>
              <a:defRPr sz="1200">
                <a:solidFill>
                  <a:srgbClr val="0F5494"/>
                </a:solidFill>
                <a:latin typeface="Arial" panose="020B0604020202020204" pitchFamily="34" charset="0"/>
              </a:defRPr>
            </a:lvl7pPr>
            <a:lvl8pPr marL="3429000" indent="-228600" eaLnBrk="0" fontAlgn="base" hangingPunct="0">
              <a:spcBef>
                <a:spcPct val="20000"/>
              </a:spcBef>
              <a:spcAft>
                <a:spcPct val="0"/>
              </a:spcAft>
              <a:buChar char="»"/>
              <a:defRPr sz="1200">
                <a:solidFill>
                  <a:srgbClr val="0F5494"/>
                </a:solidFill>
                <a:latin typeface="Arial" panose="020B0604020202020204" pitchFamily="34" charset="0"/>
              </a:defRPr>
            </a:lvl8pPr>
            <a:lvl9pPr marL="3886200" indent="-228600" eaLnBrk="0" fontAlgn="base" hangingPunct="0">
              <a:spcBef>
                <a:spcPct val="20000"/>
              </a:spcBef>
              <a:spcAft>
                <a:spcPct val="0"/>
              </a:spcAft>
              <a:buChar char="»"/>
              <a:defRPr sz="1200">
                <a:solidFill>
                  <a:srgbClr val="0F5494"/>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altLang="el-GR" sz="7600" b="1" i="0" u="none" strike="noStrike" kern="1200" cap="none" spc="0" normalizeH="0" baseline="0" noProof="0">
              <a:ln>
                <a:noFill/>
              </a:ln>
              <a:solidFill>
                <a:srgbClr val="FFD624"/>
              </a:solidFill>
              <a:effectLst/>
              <a:uLnTx/>
              <a:uFillTx/>
              <a:latin typeface="Verdana" panose="020B0604030504040204" pitchFamily="34" charset="0"/>
              <a:ea typeface="+mn-ea"/>
              <a:cs typeface="Arial" panose="020B0604020202020204" pitchFamily="34" charset="0"/>
            </a:endParaRPr>
          </a:p>
        </p:txBody>
      </p:sp>
      <p:pic>
        <p:nvPicPr>
          <p:cNvPr id="60" name="Εικόνα 3" descr="esdak_(new_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9512" y="6212793"/>
            <a:ext cx="909323" cy="51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7 - TextBox">
            <a:extLst>
              <a:ext uri="{FF2B5EF4-FFF2-40B4-BE49-F238E27FC236}">
                <a16:creationId xmlns:a16="http://schemas.microsoft.com/office/drawing/2014/main" id="{1F5E8D34-8E97-4F2B-A8CF-5B31402EADF2}"/>
              </a:ext>
            </a:extLst>
          </p:cNvPr>
          <p:cNvSpPr txBox="1">
            <a:spLocks noChangeArrowheads="1"/>
          </p:cNvSpPr>
          <p:nvPr/>
        </p:nvSpPr>
        <p:spPr bwMode="auto">
          <a:xfrm>
            <a:off x="179512" y="817020"/>
            <a:ext cx="8569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600" b="1">
                <a:solidFill>
                  <a:srgbClr val="FFD624"/>
                </a:solidFill>
                <a:latin typeface="Verdana" panose="020B0604030504040204" pitchFamily="34" charset="0"/>
                <a:cs typeface="Arial" panose="020B0604020202020204" pitchFamily="34" charset="0"/>
              </a:defRPr>
            </a:lvl1pPr>
            <a:lvl2pPr marL="742950" indent="-285750">
              <a:defRPr sz="7600" b="1">
                <a:solidFill>
                  <a:srgbClr val="FFD624"/>
                </a:solidFill>
                <a:latin typeface="Verdana" panose="020B0604030504040204" pitchFamily="34" charset="0"/>
                <a:cs typeface="Arial" panose="020B0604020202020204" pitchFamily="34" charset="0"/>
              </a:defRPr>
            </a:lvl2pPr>
            <a:lvl3pPr marL="1143000" indent="-228600">
              <a:defRPr sz="7600" b="1">
                <a:solidFill>
                  <a:srgbClr val="FFD624"/>
                </a:solidFill>
                <a:latin typeface="Verdana" panose="020B0604030504040204" pitchFamily="34" charset="0"/>
                <a:cs typeface="Arial" panose="020B0604020202020204" pitchFamily="34" charset="0"/>
              </a:defRPr>
            </a:lvl3pPr>
            <a:lvl4pPr marL="1600200" indent="-228600">
              <a:defRPr sz="7600" b="1">
                <a:solidFill>
                  <a:srgbClr val="FFD624"/>
                </a:solidFill>
                <a:latin typeface="Verdana" panose="020B0604030504040204" pitchFamily="34" charset="0"/>
                <a:cs typeface="Arial" panose="020B0604020202020204" pitchFamily="34" charset="0"/>
              </a:defRPr>
            </a:lvl4pPr>
            <a:lvl5pPr marL="2057400" indent="-228600">
              <a:defRPr sz="7600" b="1">
                <a:solidFill>
                  <a:srgbClr val="FFD62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l-GR" sz="2000" b="1" i="1" u="none" strike="noStrike" kern="1200" cap="none" spc="0" normalizeH="0" baseline="0" noProof="0" dirty="0">
                <a:ln>
                  <a:noFill/>
                </a:ln>
                <a:solidFill>
                  <a:srgbClr val="0F5494"/>
                </a:solidFill>
                <a:effectLst/>
                <a:uLnTx/>
                <a:uFillTx/>
                <a:latin typeface="Verdana" panose="020B0604030504040204" pitchFamily="34" charset="0"/>
                <a:ea typeface="+mn-ea"/>
                <a:cs typeface="Arial" panose="020B0604020202020204" pitchFamily="34" charset="0"/>
              </a:rPr>
              <a:t>Flow chart…</a:t>
            </a:r>
          </a:p>
        </p:txBody>
      </p:sp>
    </p:spTree>
    <p:extLst>
      <p:ext uri="{BB962C8B-B14F-4D97-AF65-F5344CB8AC3E}">
        <p14:creationId xmlns:p14="http://schemas.microsoft.com/office/powerpoint/2010/main" val="174425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5" descr="bandeau nature">
            <a:extLst>
              <a:ext uri="{FF2B5EF4-FFF2-40B4-BE49-F238E27FC236}">
                <a16:creationId xmlns:a16="http://schemas.microsoft.com/office/drawing/2014/main" id="{31C9A415-CC9D-4ABB-8E97-0ED61C47E4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8913"/>
            <a:ext cx="9144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5" descr="C:\Users\fgalliou\Dropbox\F4F_DATA_ALL PARTNERS\LOGOS\logo F4F.jpg">
            <a:extLst>
              <a:ext uri="{FF2B5EF4-FFF2-40B4-BE49-F238E27FC236}">
                <a16:creationId xmlns:a16="http://schemas.microsoft.com/office/drawing/2014/main" id="{5A319BB1-2D7B-4340-8C9E-A110742CD6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188" y="188913"/>
            <a:ext cx="5984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7 - TextBox">
            <a:extLst>
              <a:ext uri="{FF2B5EF4-FFF2-40B4-BE49-F238E27FC236}">
                <a16:creationId xmlns:a16="http://schemas.microsoft.com/office/drawing/2014/main" id="{C6282E49-BD04-4BDA-8D78-86895A8DC0F4}"/>
              </a:ext>
            </a:extLst>
          </p:cNvPr>
          <p:cNvSpPr txBox="1">
            <a:spLocks noChangeArrowheads="1"/>
          </p:cNvSpPr>
          <p:nvPr/>
        </p:nvSpPr>
        <p:spPr bwMode="auto">
          <a:xfrm>
            <a:off x="323850" y="868363"/>
            <a:ext cx="8569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600" b="1">
                <a:solidFill>
                  <a:srgbClr val="FFD624"/>
                </a:solidFill>
                <a:latin typeface="Verdana" panose="020B0604030504040204" pitchFamily="34" charset="0"/>
                <a:cs typeface="Arial" panose="020B0604020202020204" pitchFamily="34" charset="0"/>
              </a:defRPr>
            </a:lvl1pPr>
            <a:lvl2pPr marL="742950" indent="-285750">
              <a:defRPr sz="7600" b="1">
                <a:solidFill>
                  <a:srgbClr val="FFD624"/>
                </a:solidFill>
                <a:latin typeface="Verdana" panose="020B0604030504040204" pitchFamily="34" charset="0"/>
                <a:cs typeface="Arial" panose="020B0604020202020204" pitchFamily="34" charset="0"/>
              </a:defRPr>
            </a:lvl2pPr>
            <a:lvl3pPr marL="1143000" indent="-228600">
              <a:defRPr sz="7600" b="1">
                <a:solidFill>
                  <a:srgbClr val="FFD624"/>
                </a:solidFill>
                <a:latin typeface="Verdana" panose="020B0604030504040204" pitchFamily="34" charset="0"/>
                <a:cs typeface="Arial" panose="020B0604020202020204" pitchFamily="34" charset="0"/>
              </a:defRPr>
            </a:lvl3pPr>
            <a:lvl4pPr marL="1600200" indent="-228600">
              <a:defRPr sz="7600" b="1">
                <a:solidFill>
                  <a:srgbClr val="FFD624"/>
                </a:solidFill>
                <a:latin typeface="Verdana" panose="020B0604030504040204" pitchFamily="34" charset="0"/>
                <a:cs typeface="Arial" panose="020B0604020202020204" pitchFamily="34" charset="0"/>
              </a:defRPr>
            </a:lvl4pPr>
            <a:lvl5pPr marL="2057400" indent="-228600">
              <a:defRPr sz="7600" b="1">
                <a:solidFill>
                  <a:srgbClr val="FFD62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l-GR" sz="2400" b="1" i="1" u="none" strike="noStrike" kern="1200" cap="none" spc="0" normalizeH="0" baseline="0" noProof="0" dirty="0">
                <a:ln>
                  <a:noFill/>
                </a:ln>
                <a:solidFill>
                  <a:srgbClr val="0F5494"/>
                </a:solidFill>
                <a:effectLst/>
                <a:uLnTx/>
                <a:uFillTx/>
                <a:latin typeface="Verdana" panose="020B0604030504040204" pitchFamily="34" charset="0"/>
                <a:ea typeface="+mn-ea"/>
                <a:cs typeface="Arial" panose="020B0604020202020204" pitchFamily="34" charset="0"/>
              </a:rPr>
              <a:t>Under construction… </a:t>
            </a:r>
          </a:p>
        </p:txBody>
      </p:sp>
      <p:pic>
        <p:nvPicPr>
          <p:cNvPr id="70663" name="Picture 7" descr="20180223_134005">
            <a:extLst>
              <a:ext uri="{FF2B5EF4-FFF2-40B4-BE49-F238E27FC236}">
                <a16:creationId xmlns:a16="http://schemas.microsoft.com/office/drawing/2014/main" id="{8BD410A6-6404-44E4-88B6-B5FCE5F3A59C}"/>
              </a:ext>
            </a:extLst>
          </p:cNvPr>
          <p:cNvPicPr>
            <a:picLocks noChangeAspect="1" noChangeArrowheads="1"/>
          </p:cNvPicPr>
          <p:nvPr/>
        </p:nvPicPr>
        <p:blipFill>
          <a:blip r:embed="rId5" cstate="print"/>
          <a:srcRect/>
          <a:stretch>
            <a:fillRect/>
          </a:stretch>
        </p:blipFill>
        <p:spPr bwMode="auto">
          <a:xfrm>
            <a:off x="250825" y="1341438"/>
            <a:ext cx="2666352" cy="1760606"/>
          </a:xfrm>
          <a:prstGeom prst="rect">
            <a:avLst/>
          </a:prstGeom>
          <a:ln>
            <a:noFill/>
          </a:ln>
          <a:effectLst>
            <a:outerShdw blurRad="292100" dist="139700" dir="2700000" algn="tl" rotWithShape="0">
              <a:srgbClr val="333333">
                <a:alpha val="65000"/>
              </a:srgbClr>
            </a:outerShdw>
          </a:effectLst>
        </p:spPr>
      </p:pic>
      <p:pic>
        <p:nvPicPr>
          <p:cNvPr id="70664" name="Picture 8" descr="IMG_2048">
            <a:extLst>
              <a:ext uri="{FF2B5EF4-FFF2-40B4-BE49-F238E27FC236}">
                <a16:creationId xmlns:a16="http://schemas.microsoft.com/office/drawing/2014/main" id="{F06EEB3A-D59F-4D37-AA98-E26F7BF489B2}"/>
              </a:ext>
            </a:extLst>
          </p:cNvPr>
          <p:cNvPicPr>
            <a:picLocks noChangeAspect="1" noChangeArrowheads="1"/>
          </p:cNvPicPr>
          <p:nvPr/>
        </p:nvPicPr>
        <p:blipFill>
          <a:blip r:embed="rId6" cstate="print"/>
          <a:srcRect/>
          <a:stretch>
            <a:fillRect/>
          </a:stretch>
        </p:blipFill>
        <p:spPr bwMode="auto">
          <a:xfrm>
            <a:off x="3343118" y="1341438"/>
            <a:ext cx="2561029" cy="1760606"/>
          </a:xfrm>
          <a:prstGeom prst="rect">
            <a:avLst/>
          </a:prstGeom>
          <a:ln>
            <a:noFill/>
          </a:ln>
          <a:effectLst>
            <a:outerShdw blurRad="292100" dist="139700" dir="2700000" algn="tl" rotWithShape="0">
              <a:srgbClr val="333333">
                <a:alpha val="65000"/>
              </a:srgbClr>
            </a:outerShdw>
          </a:effectLst>
        </p:spPr>
      </p:pic>
      <p:pic>
        <p:nvPicPr>
          <p:cNvPr id="70665" name="Picture 9" descr="IMG_2050">
            <a:extLst>
              <a:ext uri="{FF2B5EF4-FFF2-40B4-BE49-F238E27FC236}">
                <a16:creationId xmlns:a16="http://schemas.microsoft.com/office/drawing/2014/main" id="{2FEE041F-DA5F-486F-92E6-EB8C0E3C8107}"/>
              </a:ext>
            </a:extLst>
          </p:cNvPr>
          <p:cNvPicPr>
            <a:picLocks noChangeAspect="1" noChangeArrowheads="1"/>
          </p:cNvPicPr>
          <p:nvPr/>
        </p:nvPicPr>
        <p:blipFill>
          <a:blip r:embed="rId7" cstate="print"/>
          <a:srcRect b="8825"/>
          <a:stretch>
            <a:fillRect/>
          </a:stretch>
        </p:blipFill>
        <p:spPr bwMode="auto">
          <a:xfrm>
            <a:off x="6251970" y="1341438"/>
            <a:ext cx="2572944" cy="1760606"/>
          </a:xfrm>
          <a:prstGeom prst="rect">
            <a:avLst/>
          </a:prstGeom>
          <a:ln>
            <a:noFill/>
          </a:ln>
          <a:effectLst>
            <a:outerShdw blurRad="292100" dist="139700" dir="2700000" algn="tl" rotWithShape="0">
              <a:srgbClr val="333333">
                <a:alpha val="65000"/>
              </a:srgbClr>
            </a:outerShdw>
          </a:effectLst>
        </p:spPr>
      </p:pic>
      <p:pic>
        <p:nvPicPr>
          <p:cNvPr id="70666" name="Picture 10" descr="IMG_2127">
            <a:extLst>
              <a:ext uri="{FF2B5EF4-FFF2-40B4-BE49-F238E27FC236}">
                <a16:creationId xmlns:a16="http://schemas.microsoft.com/office/drawing/2014/main" id="{773E53AF-6897-4D25-A7AD-A0B15D3DA84E}"/>
              </a:ext>
            </a:extLst>
          </p:cNvPr>
          <p:cNvPicPr>
            <a:picLocks noChangeAspect="1" noChangeArrowheads="1"/>
          </p:cNvPicPr>
          <p:nvPr/>
        </p:nvPicPr>
        <p:blipFill>
          <a:blip r:embed="rId8" cstate="print"/>
          <a:srcRect/>
          <a:stretch>
            <a:fillRect/>
          </a:stretch>
        </p:blipFill>
        <p:spPr bwMode="auto">
          <a:xfrm>
            <a:off x="273843" y="3910349"/>
            <a:ext cx="2449513" cy="1844675"/>
          </a:xfrm>
          <a:prstGeom prst="rect">
            <a:avLst/>
          </a:prstGeom>
          <a:ln>
            <a:noFill/>
          </a:ln>
          <a:effectLst>
            <a:outerShdw blurRad="292100" dist="139700" dir="2700000" algn="tl" rotWithShape="0">
              <a:srgbClr val="333333">
                <a:alpha val="65000"/>
              </a:srgbClr>
            </a:outerShdw>
          </a:effectLst>
        </p:spPr>
      </p:pic>
      <p:pic>
        <p:nvPicPr>
          <p:cNvPr id="70667" name="Picture 11" descr="IMG_2409">
            <a:extLst>
              <a:ext uri="{FF2B5EF4-FFF2-40B4-BE49-F238E27FC236}">
                <a16:creationId xmlns:a16="http://schemas.microsoft.com/office/drawing/2014/main" id="{50280E1A-1B66-4F54-BC23-C73C193744F9}"/>
              </a:ext>
            </a:extLst>
          </p:cNvPr>
          <p:cNvPicPr>
            <a:picLocks noChangeAspect="1" noChangeArrowheads="1"/>
          </p:cNvPicPr>
          <p:nvPr/>
        </p:nvPicPr>
        <p:blipFill>
          <a:blip r:embed="rId9" cstate="print"/>
          <a:srcRect/>
          <a:stretch>
            <a:fillRect/>
          </a:stretch>
        </p:blipFill>
        <p:spPr bwMode="auto">
          <a:xfrm>
            <a:off x="4716463" y="4076700"/>
            <a:ext cx="4216400" cy="1760538"/>
          </a:xfrm>
          <a:prstGeom prst="rect">
            <a:avLst/>
          </a:prstGeom>
          <a:ln>
            <a:noFill/>
          </a:ln>
          <a:effectLst>
            <a:outerShdw blurRad="292100" dist="139700" dir="2700000" algn="tl" rotWithShape="0">
              <a:srgbClr val="333333">
                <a:alpha val="65000"/>
              </a:srgbClr>
            </a:outerShdw>
          </a:effectLst>
        </p:spPr>
      </p:pic>
      <p:pic>
        <p:nvPicPr>
          <p:cNvPr id="70668" name="Picture 12" descr="IMG_2536">
            <a:extLst>
              <a:ext uri="{FF2B5EF4-FFF2-40B4-BE49-F238E27FC236}">
                <a16:creationId xmlns:a16="http://schemas.microsoft.com/office/drawing/2014/main" id="{2EBC0E90-865B-4878-9B47-0EFC6271BB95}"/>
              </a:ext>
            </a:extLst>
          </p:cNvPr>
          <p:cNvPicPr>
            <a:picLocks noChangeAspect="1" noChangeArrowheads="1"/>
          </p:cNvPicPr>
          <p:nvPr/>
        </p:nvPicPr>
        <p:blipFill>
          <a:blip r:embed="rId10" cstate="print"/>
          <a:srcRect/>
          <a:stretch>
            <a:fillRect/>
          </a:stretch>
        </p:blipFill>
        <p:spPr bwMode="auto">
          <a:xfrm>
            <a:off x="2917177" y="3745365"/>
            <a:ext cx="1584325" cy="2084387"/>
          </a:xfrm>
          <a:prstGeom prst="rect">
            <a:avLst/>
          </a:prstGeom>
          <a:ln>
            <a:noFill/>
          </a:ln>
          <a:effectLst>
            <a:outerShdw blurRad="292100" dist="139700" dir="2700000" algn="tl" rotWithShape="0">
              <a:srgbClr val="333333">
                <a:alpha val="65000"/>
              </a:srgbClr>
            </a:outerShdw>
          </a:effectLst>
        </p:spPr>
      </p:pic>
      <p:pic>
        <p:nvPicPr>
          <p:cNvPr id="13" name="Εικόνα 3" descr="esdak_(new_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9512" y="6212793"/>
            <a:ext cx="909323" cy="51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04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5" descr="bandeau nature">
            <a:extLst>
              <a:ext uri="{FF2B5EF4-FFF2-40B4-BE49-F238E27FC236}">
                <a16:creationId xmlns:a16="http://schemas.microsoft.com/office/drawing/2014/main" id="{677111DA-395C-4E16-BBE9-A900003896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8913"/>
            <a:ext cx="9144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5" descr="C:\Users\fgalliou\Dropbox\F4F_DATA_ALL PARTNERS\LOGOS\logo F4F.jpg">
            <a:extLst>
              <a:ext uri="{FF2B5EF4-FFF2-40B4-BE49-F238E27FC236}">
                <a16:creationId xmlns:a16="http://schemas.microsoft.com/office/drawing/2014/main" id="{40B3DB58-69DA-4B7A-800F-512E8C1CC9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188" y="188913"/>
            <a:ext cx="5984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7 - TextBox">
            <a:extLst>
              <a:ext uri="{FF2B5EF4-FFF2-40B4-BE49-F238E27FC236}">
                <a16:creationId xmlns:a16="http://schemas.microsoft.com/office/drawing/2014/main" id="{8586F598-9A1E-4796-8E3E-CD5FAE1DEE02}"/>
              </a:ext>
            </a:extLst>
          </p:cNvPr>
          <p:cNvSpPr txBox="1">
            <a:spLocks noChangeArrowheads="1"/>
          </p:cNvSpPr>
          <p:nvPr/>
        </p:nvSpPr>
        <p:spPr bwMode="auto">
          <a:xfrm>
            <a:off x="370947" y="1234734"/>
            <a:ext cx="8569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600" b="1">
                <a:solidFill>
                  <a:srgbClr val="FFD624"/>
                </a:solidFill>
                <a:latin typeface="Verdana" panose="020B0604030504040204" pitchFamily="34" charset="0"/>
                <a:cs typeface="Arial" panose="020B0604020202020204" pitchFamily="34" charset="0"/>
              </a:defRPr>
            </a:lvl1pPr>
            <a:lvl2pPr marL="742950" indent="-285750">
              <a:defRPr sz="7600" b="1">
                <a:solidFill>
                  <a:srgbClr val="FFD624"/>
                </a:solidFill>
                <a:latin typeface="Verdana" panose="020B0604030504040204" pitchFamily="34" charset="0"/>
                <a:cs typeface="Arial" panose="020B0604020202020204" pitchFamily="34" charset="0"/>
              </a:defRPr>
            </a:lvl2pPr>
            <a:lvl3pPr marL="1143000" indent="-228600">
              <a:defRPr sz="7600" b="1">
                <a:solidFill>
                  <a:srgbClr val="FFD624"/>
                </a:solidFill>
                <a:latin typeface="Verdana" panose="020B0604030504040204" pitchFamily="34" charset="0"/>
                <a:cs typeface="Arial" panose="020B0604020202020204" pitchFamily="34" charset="0"/>
              </a:defRPr>
            </a:lvl3pPr>
            <a:lvl4pPr marL="1600200" indent="-228600">
              <a:defRPr sz="7600" b="1">
                <a:solidFill>
                  <a:srgbClr val="FFD624"/>
                </a:solidFill>
                <a:latin typeface="Verdana" panose="020B0604030504040204" pitchFamily="34" charset="0"/>
                <a:cs typeface="Arial" panose="020B0604020202020204" pitchFamily="34" charset="0"/>
              </a:defRPr>
            </a:lvl4pPr>
            <a:lvl5pPr marL="2057400" indent="-228600">
              <a:defRPr sz="7600" b="1">
                <a:solidFill>
                  <a:srgbClr val="FFD62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l-GR" sz="2400" b="1" i="1" u="none" strike="noStrike" kern="1200" cap="none" spc="0" normalizeH="0" baseline="0" noProof="0" dirty="0">
                <a:ln>
                  <a:noFill/>
                </a:ln>
                <a:solidFill>
                  <a:srgbClr val="0F5494"/>
                </a:solidFill>
                <a:effectLst/>
                <a:uLnTx/>
                <a:uFillTx/>
                <a:latin typeface="Verdana" panose="020B0604030504040204" pitchFamily="34" charset="0"/>
                <a:ea typeface="+mn-ea"/>
                <a:cs typeface="Arial" panose="020B0604020202020204" pitchFamily="34" charset="0"/>
              </a:rPr>
              <a:t>Pilot UnitF4F … </a:t>
            </a:r>
          </a:p>
        </p:txBody>
      </p:sp>
      <p:pic>
        <p:nvPicPr>
          <p:cNvPr id="295938" name="Picture 2" descr="C:\Users\fgalliou\Documents\TEI\2. F4F_LIFE15 ENVGR000257\Partners\1. ESDAK\7. Κατασκευή Πιλοτικής Μονάδας\MΠΑ_Φωτογραφίες\IMG_2844.JPG">
            <a:extLst>
              <a:ext uri="{FF2B5EF4-FFF2-40B4-BE49-F238E27FC236}">
                <a16:creationId xmlns:a16="http://schemas.microsoft.com/office/drawing/2014/main" id="{E76393EB-BFD4-49D6-B9D4-2E90FEF5E9B7}"/>
              </a:ext>
            </a:extLst>
          </p:cNvPr>
          <p:cNvPicPr>
            <a:picLocks noChangeAspect="1" noChangeArrowheads="1"/>
          </p:cNvPicPr>
          <p:nvPr/>
        </p:nvPicPr>
        <p:blipFill>
          <a:blip r:embed="rId5" cstate="print"/>
          <a:srcRect/>
          <a:stretch>
            <a:fillRect/>
          </a:stretch>
        </p:blipFill>
        <p:spPr bwMode="auto">
          <a:xfrm>
            <a:off x="378618" y="1737972"/>
            <a:ext cx="8459787" cy="4005262"/>
          </a:xfrm>
          <a:prstGeom prst="rect">
            <a:avLst/>
          </a:prstGeom>
          <a:ln>
            <a:noFill/>
          </a:ln>
          <a:effectLst>
            <a:outerShdw blurRad="292100" dist="139700" dir="2700000" algn="tl" rotWithShape="0">
              <a:srgbClr val="333333">
                <a:alpha val="65000"/>
              </a:srgbClr>
            </a:outerShdw>
          </a:effectLst>
        </p:spPr>
      </p:pic>
      <p:pic>
        <p:nvPicPr>
          <p:cNvPr id="8" name="Εικόνα 3" descr="esdak_(new_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6212793"/>
            <a:ext cx="909323" cy="51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869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5" descr="bandeau nature">
            <a:extLst>
              <a:ext uri="{FF2B5EF4-FFF2-40B4-BE49-F238E27FC236}">
                <a16:creationId xmlns:a16="http://schemas.microsoft.com/office/drawing/2014/main" id="{677111DA-395C-4E16-BBE9-A900003896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8913"/>
            <a:ext cx="9144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5" descr="C:\Users\fgalliou\Dropbox\F4F_DATA_ALL PARTNERS\LOGOS\logo F4F.jpg">
            <a:extLst>
              <a:ext uri="{FF2B5EF4-FFF2-40B4-BE49-F238E27FC236}">
                <a16:creationId xmlns:a16="http://schemas.microsoft.com/office/drawing/2014/main" id="{40B3DB58-69DA-4B7A-800F-512E8C1CC9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188" y="188913"/>
            <a:ext cx="5984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Εικόνα 3" descr="esdak_(new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6212793"/>
            <a:ext cx="909323" cy="51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7 - TextBox">
            <a:extLst>
              <a:ext uri="{FF2B5EF4-FFF2-40B4-BE49-F238E27FC236}">
                <a16:creationId xmlns:a16="http://schemas.microsoft.com/office/drawing/2014/main" id="{C6282E49-BD04-4BDA-8D78-86895A8DC0F4}"/>
              </a:ext>
            </a:extLst>
          </p:cNvPr>
          <p:cNvSpPr txBox="1">
            <a:spLocks noChangeArrowheads="1"/>
          </p:cNvSpPr>
          <p:nvPr/>
        </p:nvSpPr>
        <p:spPr bwMode="auto">
          <a:xfrm>
            <a:off x="307503" y="1088450"/>
            <a:ext cx="85704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7600" b="1">
                <a:solidFill>
                  <a:srgbClr val="FFD624"/>
                </a:solidFill>
                <a:latin typeface="Verdana" panose="020B0604030504040204" pitchFamily="34" charset="0"/>
                <a:cs typeface="Arial" panose="020B0604020202020204" pitchFamily="34" charset="0"/>
              </a:defRPr>
            </a:lvl1pPr>
            <a:lvl2pPr marL="742950" indent="-285750">
              <a:defRPr sz="7600" b="1">
                <a:solidFill>
                  <a:srgbClr val="FFD624"/>
                </a:solidFill>
                <a:latin typeface="Verdana" panose="020B0604030504040204" pitchFamily="34" charset="0"/>
                <a:cs typeface="Arial" panose="020B0604020202020204" pitchFamily="34" charset="0"/>
              </a:defRPr>
            </a:lvl2pPr>
            <a:lvl3pPr marL="1143000" indent="-228600">
              <a:defRPr sz="7600" b="1">
                <a:solidFill>
                  <a:srgbClr val="FFD624"/>
                </a:solidFill>
                <a:latin typeface="Verdana" panose="020B0604030504040204" pitchFamily="34" charset="0"/>
                <a:cs typeface="Arial" panose="020B0604020202020204" pitchFamily="34" charset="0"/>
              </a:defRPr>
            </a:lvl3pPr>
            <a:lvl4pPr marL="1600200" indent="-228600">
              <a:defRPr sz="7600" b="1">
                <a:solidFill>
                  <a:srgbClr val="FFD624"/>
                </a:solidFill>
                <a:latin typeface="Verdana" panose="020B0604030504040204" pitchFamily="34" charset="0"/>
                <a:cs typeface="Arial" panose="020B0604020202020204" pitchFamily="34" charset="0"/>
              </a:defRPr>
            </a:lvl4pPr>
            <a:lvl5pPr marL="2057400" indent="-228600">
              <a:defRPr sz="7600" b="1">
                <a:solidFill>
                  <a:srgbClr val="FFD62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smtClean="0">
                <a:ln>
                  <a:noFill/>
                </a:ln>
                <a:solidFill>
                  <a:srgbClr val="0F5494"/>
                </a:solidFill>
                <a:effectLst/>
                <a:uLnTx/>
                <a:uFillTx/>
                <a:latin typeface="Verdana" panose="020B0604030504040204" pitchFamily="34" charset="0"/>
                <a:cs typeface="Arial" panose="020B0604020202020204" pitchFamily="34" charset="0"/>
              </a:rPr>
              <a:t>The         Pilot </a:t>
            </a:r>
            <a:r>
              <a:rPr kumimoji="0" lang="en-US" sz="2000" b="1" i="1" u="none" strike="noStrike" kern="0" cap="none" spc="0" normalizeH="0" baseline="0" noProof="0" dirty="0">
                <a:ln>
                  <a:noFill/>
                </a:ln>
                <a:solidFill>
                  <a:srgbClr val="0F5494"/>
                </a:solidFill>
                <a:effectLst/>
                <a:uLnTx/>
                <a:uFillTx/>
                <a:latin typeface="Verdana" panose="020B0604030504040204" pitchFamily="34" charset="0"/>
                <a:cs typeface="Arial" panose="020B0604020202020204" pitchFamily="34" charset="0"/>
              </a:rPr>
              <a:t>Unit </a:t>
            </a:r>
            <a:r>
              <a:rPr kumimoji="0" lang="en-US" sz="2000" b="1" i="1" u="none" strike="noStrike" kern="0" cap="none" spc="0" normalizeH="0" baseline="0" noProof="0" dirty="0" smtClean="0">
                <a:ln>
                  <a:noFill/>
                </a:ln>
                <a:solidFill>
                  <a:srgbClr val="0F5494"/>
                </a:solidFill>
                <a:effectLst/>
                <a:uLnTx/>
                <a:uFillTx/>
                <a:latin typeface="Verdana" panose="020B0604030504040204" pitchFamily="34" charset="0"/>
                <a:cs typeface="Arial" panose="020B0604020202020204" pitchFamily="34" charset="0"/>
              </a:rPr>
              <a:t>– </a:t>
            </a:r>
            <a:r>
              <a:rPr kumimoji="0" lang="en-US" altLang="el-GR" sz="2000" b="1" i="1" u="none" strike="noStrike" kern="0" cap="none" spc="0" normalizeH="0" baseline="0" noProof="0" dirty="0">
                <a:ln>
                  <a:noFill/>
                </a:ln>
                <a:solidFill>
                  <a:srgbClr val="70AD47">
                    <a:lumMod val="75000"/>
                  </a:srgbClr>
                </a:solidFill>
                <a:effectLst/>
                <a:uLnTx/>
                <a:uFillTx/>
                <a:latin typeface="Verdana" panose="020B0604030504040204" pitchFamily="34" charset="0"/>
                <a:cs typeface="Arial" panose="020B0604020202020204" pitchFamily="34" charset="0"/>
              </a:rPr>
              <a:t>Food waste collection at the </a:t>
            </a:r>
            <a:r>
              <a:rPr kumimoji="0" lang="en-US" altLang="el-GR" sz="2000" b="1" i="1" u="none" strike="noStrike" kern="0" cap="none" spc="0" normalizeH="0" baseline="0" noProof="0" dirty="0" smtClean="0">
                <a:ln>
                  <a:noFill/>
                </a:ln>
                <a:solidFill>
                  <a:srgbClr val="70AD47">
                    <a:lumMod val="75000"/>
                  </a:srgbClr>
                </a:solidFill>
                <a:effectLst/>
                <a:uLnTx/>
                <a:uFillTx/>
                <a:latin typeface="Verdana" panose="020B0604030504040204" pitchFamily="34" charset="0"/>
                <a:cs typeface="Arial" panose="020B0604020202020204" pitchFamily="34" charset="0"/>
              </a:rPr>
              <a:t>hotels</a:t>
            </a:r>
            <a:endParaRPr kumimoji="0" lang="en-US" altLang="el-GR" sz="2000" b="1" i="1" u="none" strike="noStrike" kern="0" cap="none" spc="0" normalizeH="0" baseline="0" noProof="0" dirty="0">
              <a:ln>
                <a:noFill/>
              </a:ln>
              <a:solidFill>
                <a:srgbClr val="70AD47">
                  <a:lumMod val="75000"/>
                </a:srgbClr>
              </a:solidFill>
              <a:effectLst/>
              <a:uLnTx/>
              <a:uFillTx/>
              <a:latin typeface="Verdana" panose="020B0604030504040204" pitchFamily="34" charset="0"/>
              <a:cs typeface="Arial" panose="020B0604020202020204" pitchFamily="34" charset="0"/>
            </a:endParaRPr>
          </a:p>
        </p:txBody>
      </p:sp>
      <p:pic>
        <p:nvPicPr>
          <p:cNvPr id="3" name="Εικόνα 2"/>
          <p:cNvPicPr>
            <a:picLocks noChangeAspect="1"/>
          </p:cNvPicPr>
          <p:nvPr/>
        </p:nvPicPr>
        <p:blipFill>
          <a:blip r:embed="rId6"/>
          <a:stretch>
            <a:fillRect/>
          </a:stretch>
        </p:blipFill>
        <p:spPr>
          <a:xfrm>
            <a:off x="986378" y="931858"/>
            <a:ext cx="713294" cy="713294"/>
          </a:xfrm>
          <a:prstGeom prst="rect">
            <a:avLst/>
          </a:prstGeom>
        </p:spPr>
      </p:pic>
      <p:pic>
        <p:nvPicPr>
          <p:cNvPr id="10" name="Picture 1" descr="F:\FENIA_BACKUP_02.08.2018\2. F4F_LIFE15 ENVGR000257\Partners\1. ESDAK\8. Λειτουργία Πιλοτικής Μονάδας\SECOND OPERATIONAL PERIOD_2019\Photos\eikones 2019_ΜΠΑ2\1561026032611_flyme_P90614-090044.jpg">
            <a:extLst>
              <a:ext uri="{FF2B5EF4-FFF2-40B4-BE49-F238E27FC236}">
                <a16:creationId xmlns:a16="http://schemas.microsoft.com/office/drawing/2014/main" id="{DC590A4A-AF09-4515-B6D5-5C9EFE5CF3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394" y="1862409"/>
            <a:ext cx="2197808" cy="22149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F:\FENIA_BACKUP_02.08.2018\2. F4F_LIFE15 ENVGR000257\Partners\1. ESDAK\8. Λειτουργία Πιλοτικής Μονάδας\SECOND OPERATIONAL PERIOD_2019\Photos\eikones 2019_ΜΠΑ2\P90614-085533.jpg">
            <a:extLst>
              <a:ext uri="{FF2B5EF4-FFF2-40B4-BE49-F238E27FC236}">
                <a16:creationId xmlns:a16="http://schemas.microsoft.com/office/drawing/2014/main" id="{FDC72699-F2FC-4515-B939-DA5BD45BC3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857" y="4143944"/>
            <a:ext cx="2233613" cy="25525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F:\FENIA_BACKUP_02.08.2018\2. F4F_LIFE15 ENVGR000257\Partners\1. ESDAK\8. Λειτουργία Πιλοτικής Μονάδας\SECOND OPERATIONAL PERIOD_2019\Photos\eikones 2019_ΜΠΑ2\P90614-085549.jpg">
            <a:extLst>
              <a:ext uri="{FF2B5EF4-FFF2-40B4-BE49-F238E27FC236}">
                <a16:creationId xmlns:a16="http://schemas.microsoft.com/office/drawing/2014/main" id="{D221B6A5-E03F-415A-8340-7E3FEBADA9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2268" y="1862409"/>
            <a:ext cx="2291379" cy="22149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F:\FENIA_BACKUP_02.08.2018\2. F4F_LIFE15 ENVGR000257\Partners\1. ESDAK\8. Λειτουργία Πιλοτικής Μονάδας\SECOND OPERATIONAL PERIOD_2019\Photos\eikones 2019_ΜΠΑ2\P90614-085639.jpg">
            <a:extLst>
              <a:ext uri="{FF2B5EF4-FFF2-40B4-BE49-F238E27FC236}">
                <a16:creationId xmlns:a16="http://schemas.microsoft.com/office/drawing/2014/main" id="{F950068C-8367-4F8F-8141-EC0FED89ED2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55508" y="1890749"/>
            <a:ext cx="1997992" cy="23840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F:\FENIA_BACKUP_02.08.2018\2. F4F_LIFE15 ENVGR000257\Partners\1. ESDAK\8. Λειτουργία Πιλοτικής Μονάδας\SECOND OPERATIONAL PERIOD_2019\Photos\eikones 2019_ΜΠΑ2\P90614-085740.jpg">
            <a:extLst>
              <a:ext uri="{FF2B5EF4-FFF2-40B4-BE49-F238E27FC236}">
                <a16:creationId xmlns:a16="http://schemas.microsoft.com/office/drawing/2014/main" id="{DACCCBC3-DE80-4163-95EE-AC4E11DDE28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55508" y="4343401"/>
            <a:ext cx="1997992" cy="23531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descr="F:\FENIA_BACKUP_02.08.2018\2. F4F_LIFE15 ENVGR000257\Partners\1. ESDAK\8. Λειτουργία Πιλοτικής Μονάδας\SECOND OPERATIONAL PERIOD_2019\Photos\eikones 2019_ΜΠΑ2\P90614-091016.jpg">
            <a:extLst>
              <a:ext uri="{FF2B5EF4-FFF2-40B4-BE49-F238E27FC236}">
                <a16:creationId xmlns:a16="http://schemas.microsoft.com/office/drawing/2014/main" id="{2537E514-1DD4-41E9-8812-75DC40C803B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52700" y="4177152"/>
            <a:ext cx="2250947" cy="25193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descr="F:\FENIA_BACKUP_02.08.2018\2. F4F_LIFE15 ENVGR000257\Partners\1. ESDAK\8. Λειτουργία Πιλοτικής Μονάδας\SECOND OPERATIONAL PERIOD_2019\Photos\eikones 2019_ΜΠΑ2\P90614-091035.jpg">
            <a:extLst>
              <a:ext uri="{FF2B5EF4-FFF2-40B4-BE49-F238E27FC236}">
                <a16:creationId xmlns:a16="http://schemas.microsoft.com/office/drawing/2014/main" id="{CA223990-FB2A-44B1-825A-A0FCC22951F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54713" y="1862409"/>
            <a:ext cx="2073723" cy="48341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290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2208</TotalTime>
  <Words>975</Words>
  <Application>Microsoft Office PowerPoint</Application>
  <PresentationFormat>Προβολή στην οθόνη (4:3)</PresentationFormat>
  <Paragraphs>268</Paragraphs>
  <Slides>20</Slides>
  <Notes>20</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15</vt:i4>
      </vt:variant>
      <vt:variant>
        <vt:lpstr>Τίτλοι διαφανειών</vt:lpstr>
      </vt:variant>
      <vt:variant>
        <vt:i4>20</vt:i4>
      </vt:variant>
    </vt:vector>
  </HeadingPairs>
  <TitlesOfParts>
    <vt:vector size="45" baseType="lpstr">
      <vt:lpstr>SimSun</vt:lpstr>
      <vt:lpstr>Arial</vt:lpstr>
      <vt:lpstr>Calibri</vt:lpstr>
      <vt:lpstr>Calibri Light</vt:lpstr>
      <vt:lpstr>Courier New</vt:lpstr>
      <vt:lpstr>EC Square Sans Pro</vt:lpstr>
      <vt:lpstr>Tahoma</vt:lpstr>
      <vt:lpstr>Times New Roman</vt:lpstr>
      <vt:lpstr>Verdana</vt:lpstr>
      <vt:lpstr>Wingdings</vt:lpstr>
      <vt:lpstr>Thème Office</vt:lpstr>
      <vt:lpstr>Default Design</vt:lpstr>
      <vt:lpstr>1_Default Design</vt:lpstr>
      <vt:lpstr>2_Default Design</vt:lpstr>
      <vt:lpstr>3_Default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Θέμα του Office</vt:lpstr>
      <vt:lpstr>Τίτλος:  Food for Feed: An Innovative Process for Transforming Hotels’ Food Wastes into Animal Feed (LIFE-F4F) Καινοτόμο Πρόγραμμα Αξιοποίησης Τροφικών Υπολειμμάτων Ξενοδοχείων    </vt:lpstr>
      <vt:lpstr>Παρουσίαση του PowerPoint</vt:lpstr>
      <vt:lpstr>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Total collected waste during 3 operational periods</vt:lpstr>
      <vt:lpstr> </vt:lpstr>
      <vt:lpstr> </vt:lpstr>
      <vt:lpstr>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Sandy</dc:creator>
  <cp:lastModifiedBy>Popi Mporbudaki</cp:lastModifiedBy>
  <cp:revision>61</cp:revision>
  <dcterms:created xsi:type="dcterms:W3CDTF">2019-12-03T17:52:11Z</dcterms:created>
  <dcterms:modified xsi:type="dcterms:W3CDTF">2021-10-06T06:14:33Z</dcterms:modified>
</cp:coreProperties>
</file>